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3EF86-0E29-411F-9167-2BAADB3F4AEF}" v="48" dt="2022-03-09T21:20:25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183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Villanueva Perez" userId="f262ab26-146b-4bfd-8261-95952d7fecf6" providerId="ADAL" clId="{31F3EF86-0E29-411F-9167-2BAADB3F4AEF}"/>
    <pc:docChg chg="custSel addSld modSld">
      <pc:chgData name="Genaro Villanueva Perez" userId="f262ab26-146b-4bfd-8261-95952d7fecf6" providerId="ADAL" clId="{31F3EF86-0E29-411F-9167-2BAADB3F4AEF}" dt="2022-03-09T21:20:25.127" v="308" actId="164"/>
      <pc:docMkLst>
        <pc:docMk/>
      </pc:docMkLst>
      <pc:sldChg chg="addSp delSp modSp mod">
        <pc:chgData name="Genaro Villanueva Perez" userId="f262ab26-146b-4bfd-8261-95952d7fecf6" providerId="ADAL" clId="{31F3EF86-0E29-411F-9167-2BAADB3F4AEF}" dt="2022-03-09T20:23:49.236" v="220" actId="164"/>
        <pc:sldMkLst>
          <pc:docMk/>
          <pc:sldMk cId="2514667158" sldId="256"/>
        </pc:sldMkLst>
        <pc:spChg chg="add del">
          <ac:chgData name="Genaro Villanueva Perez" userId="f262ab26-146b-4bfd-8261-95952d7fecf6" providerId="ADAL" clId="{31F3EF86-0E29-411F-9167-2BAADB3F4AEF}" dt="2022-03-09T20:15:40.792" v="112" actId="478"/>
          <ac:spMkLst>
            <pc:docMk/>
            <pc:sldMk cId="2514667158" sldId="256"/>
            <ac:spMk id="18" creationId="{31EEC83B-DF44-4945-BAF5-CA2CDBF64592}"/>
          </ac:spMkLst>
        </pc:spChg>
        <pc:spChg chg="add del mod topLvl">
          <ac:chgData name="Genaro Villanueva Perez" userId="f262ab26-146b-4bfd-8261-95952d7fecf6" providerId="ADAL" clId="{31F3EF86-0E29-411F-9167-2BAADB3F4AEF}" dt="2022-03-09T20:18:14.805" v="128" actId="478"/>
          <ac:spMkLst>
            <pc:docMk/>
            <pc:sldMk cId="2514667158" sldId="256"/>
            <ac:spMk id="19" creationId="{EEDB3740-1FA1-4599-9EF5-EA8A6F8A1013}"/>
          </ac:spMkLst>
        </pc:spChg>
        <pc:spChg chg="add 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21" creationId="{9E0F9358-8AFC-411B-A9A2-4AB8747D0E82}"/>
          </ac:spMkLst>
        </pc:spChg>
        <pc:spChg chg="add del mod">
          <ac:chgData name="Genaro Villanueva Perez" userId="f262ab26-146b-4bfd-8261-95952d7fecf6" providerId="ADAL" clId="{31F3EF86-0E29-411F-9167-2BAADB3F4AEF}" dt="2022-03-09T20:15:41.372" v="113" actId="478"/>
          <ac:spMkLst>
            <pc:docMk/>
            <pc:sldMk cId="2514667158" sldId="256"/>
            <ac:spMk id="41" creationId="{74548B3C-9A77-483D-BAD3-6AE5FE301795}"/>
          </ac:spMkLst>
        </pc:spChg>
        <pc:spChg chg="add del mod topLvl">
          <ac:chgData name="Genaro Villanueva Perez" userId="f262ab26-146b-4bfd-8261-95952d7fecf6" providerId="ADAL" clId="{31F3EF86-0E29-411F-9167-2BAADB3F4AEF}" dt="2022-03-09T20:18:15.537" v="129" actId="478"/>
          <ac:spMkLst>
            <pc:docMk/>
            <pc:sldMk cId="2514667158" sldId="256"/>
            <ac:spMk id="44" creationId="{38126973-3122-42A6-AA13-F854A076F3FE}"/>
          </ac:spMkLst>
        </pc:spChg>
        <pc:spChg chg="add 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46" creationId="{6F949CC4-9C80-40E8-A854-47C57D8B1E79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55" creationId="{0A5A9A01-5ECC-4940-AA96-FDDAFB49C273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56" creationId="{C8C22607-0B43-483E-A739-E6EA3F2C09BF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62" creationId="{795F25FE-5865-40CB-8F6A-F629ACFE12A7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63" creationId="{156CBD96-84FF-4711-B95D-C8CC55E18C9A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64" creationId="{87459291-1BB3-4D26-B5C3-62CA2EB7717F}"/>
          </ac:spMkLst>
        </pc:spChg>
        <pc:spChg chg="mod topLvl">
          <ac:chgData name="Genaro Villanueva Perez" userId="f262ab26-146b-4bfd-8261-95952d7fecf6" providerId="ADAL" clId="{31F3EF86-0E29-411F-9167-2BAADB3F4AEF}" dt="2022-03-09T20:23:49.236" v="220" actId="164"/>
          <ac:spMkLst>
            <pc:docMk/>
            <pc:sldMk cId="2514667158" sldId="256"/>
            <ac:spMk id="68" creationId="{B4EC6EFB-0D93-4CAC-B967-6BF11C228697}"/>
          </ac:spMkLst>
        </pc:spChg>
        <pc:spChg chg="add del mod">
          <ac:chgData name="Genaro Villanueva Perez" userId="f262ab26-146b-4bfd-8261-95952d7fecf6" providerId="ADAL" clId="{31F3EF86-0E29-411F-9167-2BAADB3F4AEF}" dt="2022-03-09T20:03:11.046" v="51" actId="478"/>
          <ac:spMkLst>
            <pc:docMk/>
            <pc:sldMk cId="2514667158" sldId="256"/>
            <ac:spMk id="70" creationId="{98A87DE7-F19D-449B-B10E-2F37465234A4}"/>
          </ac:spMkLst>
        </pc:spChg>
        <pc:grpChg chg="add del mod">
          <ac:chgData name="Genaro Villanueva Perez" userId="f262ab26-146b-4bfd-8261-95952d7fecf6" providerId="ADAL" clId="{31F3EF86-0E29-411F-9167-2BAADB3F4AEF}" dt="2022-03-09T20:18:03.421" v="126" actId="165"/>
          <ac:grpSpMkLst>
            <pc:docMk/>
            <pc:sldMk cId="2514667158" sldId="256"/>
            <ac:grpSpMk id="20" creationId="{E6AA961D-653A-4DA7-B94F-47DB5A8F6DEB}"/>
          </ac:grpSpMkLst>
        </pc:grpChg>
        <pc:grpChg chg="add del mod">
          <ac:chgData name="Genaro Villanueva Perez" userId="f262ab26-146b-4bfd-8261-95952d7fecf6" providerId="ADAL" clId="{31F3EF86-0E29-411F-9167-2BAADB3F4AEF}" dt="2022-03-09T20:20:22.806" v="182" actId="165"/>
          <ac:grpSpMkLst>
            <pc:docMk/>
            <pc:sldMk cId="2514667158" sldId="256"/>
            <ac:grpSpMk id="22" creationId="{245B93C1-769B-417F-A5A5-FEF2F4544B1E}"/>
          </ac:grpSpMkLst>
        </pc:grpChg>
        <pc:grpChg chg="add del mod">
          <ac:chgData name="Genaro Villanueva Perez" userId="f262ab26-146b-4bfd-8261-95952d7fecf6" providerId="ADAL" clId="{31F3EF86-0E29-411F-9167-2BAADB3F4AEF}" dt="2022-03-09T20:23:13.318" v="218" actId="165"/>
          <ac:grpSpMkLst>
            <pc:docMk/>
            <pc:sldMk cId="2514667158" sldId="256"/>
            <ac:grpSpMk id="42" creationId="{F46876E5-B403-4464-9487-AEB661E9702A}"/>
          </ac:grpSpMkLst>
        </pc:grpChg>
        <pc:grpChg chg="add mod">
          <ac:chgData name="Genaro Villanueva Perez" userId="f262ab26-146b-4bfd-8261-95952d7fecf6" providerId="ADAL" clId="{31F3EF86-0E29-411F-9167-2BAADB3F4AEF}" dt="2022-03-09T20:23:49.236" v="220" actId="164"/>
          <ac:grpSpMkLst>
            <pc:docMk/>
            <pc:sldMk cId="2514667158" sldId="256"/>
            <ac:grpSpMk id="47" creationId="{C45E54AB-F5D3-42BF-ADCF-ED8DD3EC04C0}"/>
          </ac:grpSpMkLst>
        </pc:grpChg>
        <pc:grpChg chg="add del mod">
          <ac:chgData name="Genaro Villanueva Perez" userId="f262ab26-146b-4bfd-8261-95952d7fecf6" providerId="ADAL" clId="{31F3EF86-0E29-411F-9167-2BAADB3F4AEF}" dt="2022-03-09T20:11:35.549" v="55" actId="165"/>
          <ac:grpSpMkLst>
            <pc:docMk/>
            <pc:sldMk cId="2514667158" sldId="256"/>
            <ac:grpSpMk id="69" creationId="{C646D1AA-9B32-4F1B-8F55-F73E9BED2C47}"/>
          </ac:grpSpMkLst>
        </pc:grpChg>
        <pc:picChg chg="add mod topLvl">
          <ac:chgData name="Genaro Villanueva Perez" userId="f262ab26-146b-4bfd-8261-95952d7fecf6" providerId="ADAL" clId="{31F3EF86-0E29-411F-9167-2BAADB3F4AEF}" dt="2022-03-09T20:23:49.236" v="220" actId="164"/>
          <ac:picMkLst>
            <pc:docMk/>
            <pc:sldMk cId="2514667158" sldId="256"/>
            <ac:picMk id="3" creationId="{2F70BC73-A798-4D08-BE24-0450AB302F56}"/>
          </ac:picMkLst>
        </pc:picChg>
        <pc:picChg chg="mod topLvl">
          <ac:chgData name="Genaro Villanueva Perez" userId="f262ab26-146b-4bfd-8261-95952d7fecf6" providerId="ADAL" clId="{31F3EF86-0E29-411F-9167-2BAADB3F4AEF}" dt="2022-03-09T20:23:49.236" v="220" actId="164"/>
          <ac:picMkLst>
            <pc:docMk/>
            <pc:sldMk cId="2514667158" sldId="256"/>
            <ac:picMk id="5" creationId="{90C0BFB8-6F8C-445A-AF1F-43A3F9634CBB}"/>
          </ac:picMkLst>
        </pc:picChg>
        <pc:picChg chg="mod topLvl">
          <ac:chgData name="Genaro Villanueva Perez" userId="f262ab26-146b-4bfd-8261-95952d7fecf6" providerId="ADAL" clId="{31F3EF86-0E29-411F-9167-2BAADB3F4AEF}" dt="2022-03-09T20:23:49.236" v="220" actId="164"/>
          <ac:picMkLst>
            <pc:docMk/>
            <pc:sldMk cId="2514667158" sldId="256"/>
            <ac:picMk id="7" creationId="{D4E4DBB9-187E-446B-A3E6-9F901B98D248}"/>
          </ac:picMkLst>
        </pc:picChg>
        <pc:picChg chg="mod topLvl">
          <ac:chgData name="Genaro Villanueva Perez" userId="f262ab26-146b-4bfd-8261-95952d7fecf6" providerId="ADAL" clId="{31F3EF86-0E29-411F-9167-2BAADB3F4AEF}" dt="2022-03-09T20:23:49.236" v="220" actId="164"/>
          <ac:picMkLst>
            <pc:docMk/>
            <pc:sldMk cId="2514667158" sldId="256"/>
            <ac:picMk id="9" creationId="{1A844D71-0AAC-4EA8-85DD-07DAFBD6DF0D}"/>
          </ac:picMkLst>
        </pc:picChg>
        <pc:picChg chg="del mod topLvl">
          <ac:chgData name="Genaro Villanueva Perez" userId="f262ab26-146b-4bfd-8261-95952d7fecf6" providerId="ADAL" clId="{31F3EF86-0E29-411F-9167-2BAADB3F4AEF}" dt="2022-03-09T20:11:36.583" v="56" actId="478"/>
          <ac:picMkLst>
            <pc:docMk/>
            <pc:sldMk cId="2514667158" sldId="256"/>
            <ac:picMk id="11" creationId="{678D39C1-6B24-40D0-951D-A178AF312E8F}"/>
          </ac:picMkLst>
        </pc:pic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13" creationId="{D0BA3ED8-A133-41E4-8179-2774E7BAEA80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14" creationId="{E6116B5C-F979-4B2F-8A7E-9A678B810E16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24" creationId="{70C6F128-B71A-44B8-A32C-110DF9F6CDBC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25" creationId="{E52AE0D5-A3E0-492B-998B-F89974475672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26" creationId="{62D1CF6C-8E55-4E9E-9C3B-3BD9D6BB4F0C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27" creationId="{991004E8-4AB9-4ED1-BB94-0D59EA26B4D9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29" creationId="{113E3C39-41D7-480A-AB3E-D67ADA9EDD93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1" creationId="{213AF36D-DE5A-4687-BD07-F9A2B4F73667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4" creationId="{AF43E9CC-E7B4-4B2F-AB2D-46A2781B4A94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5" creationId="{B579A1A0-C17C-4666-9495-E85E27B76061}"/>
          </ac:cxnSpMkLst>
        </pc:cxnChg>
        <pc:cxnChg chg="add del mod">
          <ac:chgData name="Genaro Villanueva Perez" userId="f262ab26-146b-4bfd-8261-95952d7fecf6" providerId="ADAL" clId="{31F3EF86-0E29-411F-9167-2BAADB3F4AEF}" dt="2022-03-09T20:14:48.646" v="99" actId="478"/>
          <ac:cxnSpMkLst>
            <pc:docMk/>
            <pc:sldMk cId="2514667158" sldId="256"/>
            <ac:cxnSpMk id="36" creationId="{CEFFB841-AA22-4341-9FBD-6EA7748D5C17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7" creationId="{F19A9EF3-2361-4DBD-A8C4-DA9831FCCDA2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8" creationId="{5D9248E9-D6D1-4105-9846-CD928B8D1290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39" creationId="{E31DEEEF-BA54-4709-A844-7206C5024FA7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43" creationId="{22A58437-3FC1-4650-AC66-E08270AE01D8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45" creationId="{838FB072-C952-49A2-A6B2-768971012964}"/>
          </ac:cxnSpMkLst>
        </pc:cxnChg>
        <pc:cxnChg chg="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48" creationId="{98B39578-8673-463C-A40E-D56DF0C8D1A9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49" creationId="{7BBC7389-BB9A-4899-808D-33A68DCB3A9D}"/>
          </ac:cxnSpMkLst>
        </pc:cxnChg>
        <pc:cxnChg chg="add mod topLvl">
          <ac:chgData name="Genaro Villanueva Perez" userId="f262ab26-146b-4bfd-8261-95952d7fecf6" providerId="ADAL" clId="{31F3EF86-0E29-411F-9167-2BAADB3F4AEF}" dt="2022-03-09T20:23:49.236" v="220" actId="164"/>
          <ac:cxnSpMkLst>
            <pc:docMk/>
            <pc:sldMk cId="2514667158" sldId="256"/>
            <ac:cxnSpMk id="51" creationId="{1DCED4CC-38AE-4ECD-A19D-17866CB3A52A}"/>
          </ac:cxnSpMkLst>
        </pc:cxnChg>
      </pc:sldChg>
      <pc:sldChg chg="addSp delSp modSp new mod">
        <pc:chgData name="Genaro Villanueva Perez" userId="f262ab26-146b-4bfd-8261-95952d7fecf6" providerId="ADAL" clId="{31F3EF86-0E29-411F-9167-2BAADB3F4AEF}" dt="2022-03-09T21:20:25.127" v="308" actId="164"/>
        <pc:sldMkLst>
          <pc:docMk/>
          <pc:sldMk cId="143721365" sldId="257"/>
        </pc:sldMkLst>
        <pc:spChg chg="del">
          <ac:chgData name="Genaro Villanueva Perez" userId="f262ab26-146b-4bfd-8261-95952d7fecf6" providerId="ADAL" clId="{31F3EF86-0E29-411F-9167-2BAADB3F4AEF}" dt="2022-03-09T21:13:46.712" v="222" actId="478"/>
          <ac:spMkLst>
            <pc:docMk/>
            <pc:sldMk cId="143721365" sldId="257"/>
            <ac:spMk id="2" creationId="{40F1FCB8-1903-426D-B518-76B657851E26}"/>
          </ac:spMkLst>
        </pc:spChg>
        <pc:spChg chg="del">
          <ac:chgData name="Genaro Villanueva Perez" userId="f262ab26-146b-4bfd-8261-95952d7fecf6" providerId="ADAL" clId="{31F3EF86-0E29-411F-9167-2BAADB3F4AEF}" dt="2022-03-09T21:13:46.712" v="222" actId="478"/>
          <ac:spMkLst>
            <pc:docMk/>
            <pc:sldMk cId="143721365" sldId="257"/>
            <ac:spMk id="3" creationId="{5D115425-9A9B-4281-8C31-E138358C2082}"/>
          </ac:spMkLst>
        </pc:spChg>
        <pc:spChg chg="add del mod">
          <ac:chgData name="Genaro Villanueva Perez" userId="f262ab26-146b-4bfd-8261-95952d7fecf6" providerId="ADAL" clId="{31F3EF86-0E29-411F-9167-2BAADB3F4AEF}" dt="2022-03-09T21:14:19.991" v="236" actId="478"/>
          <ac:spMkLst>
            <pc:docMk/>
            <pc:sldMk cId="143721365" sldId="257"/>
            <ac:spMk id="6" creationId="{60B742C1-7A1B-4D3D-979F-7363907D4CCC}"/>
          </ac:spMkLst>
        </pc:spChg>
        <pc:spChg chg="add del mod">
          <ac:chgData name="Genaro Villanueva Perez" userId="f262ab26-146b-4bfd-8261-95952d7fecf6" providerId="ADAL" clId="{31F3EF86-0E29-411F-9167-2BAADB3F4AEF}" dt="2022-03-09T21:14:34.440" v="238" actId="478"/>
          <ac:spMkLst>
            <pc:docMk/>
            <pc:sldMk cId="143721365" sldId="257"/>
            <ac:spMk id="7" creationId="{88929B9C-AD64-49EB-BBD4-42F5437DD1CA}"/>
          </ac:spMkLst>
        </pc:spChg>
        <pc:spChg chg="add del mod">
          <ac:chgData name="Genaro Villanueva Perez" userId="f262ab26-146b-4bfd-8261-95952d7fecf6" providerId="ADAL" clId="{31F3EF86-0E29-411F-9167-2BAADB3F4AEF}" dt="2022-03-09T21:14:42.952" v="241" actId="478"/>
          <ac:spMkLst>
            <pc:docMk/>
            <pc:sldMk cId="143721365" sldId="257"/>
            <ac:spMk id="8" creationId="{5F54D452-B6D3-49DE-8933-A7D0FDED8AEF}"/>
          </ac:spMkLst>
        </pc:spChg>
        <pc:spChg chg="add del mod">
          <ac:chgData name="Genaro Villanueva Perez" userId="f262ab26-146b-4bfd-8261-95952d7fecf6" providerId="ADAL" clId="{31F3EF86-0E29-411F-9167-2BAADB3F4AEF}" dt="2022-03-09T21:15:24.553" v="247" actId="478"/>
          <ac:spMkLst>
            <pc:docMk/>
            <pc:sldMk cId="143721365" sldId="257"/>
            <ac:spMk id="9" creationId="{6CFBAA9B-35AD-449D-B43D-BD9782139835}"/>
          </ac:spMkLst>
        </pc:spChg>
        <pc:spChg chg="add del mod">
          <ac:chgData name="Genaro Villanueva Perez" userId="f262ab26-146b-4bfd-8261-95952d7fecf6" providerId="ADAL" clId="{31F3EF86-0E29-411F-9167-2BAADB3F4AEF}" dt="2022-03-09T21:16:17.496" v="270" actId="478"/>
          <ac:spMkLst>
            <pc:docMk/>
            <pc:sldMk cId="143721365" sldId="257"/>
            <ac:spMk id="10" creationId="{75924CDA-827E-4D0A-9CD2-D5207B34EE84}"/>
          </ac:spMkLst>
        </pc:spChg>
        <pc:spChg chg="add del mod">
          <ac:chgData name="Genaro Villanueva Perez" userId="f262ab26-146b-4bfd-8261-95952d7fecf6" providerId="ADAL" clId="{31F3EF86-0E29-411F-9167-2BAADB3F4AEF}" dt="2022-03-09T21:16:27.320" v="273" actId="478"/>
          <ac:spMkLst>
            <pc:docMk/>
            <pc:sldMk cId="143721365" sldId="257"/>
            <ac:spMk id="11" creationId="{AB317AB3-AE58-4049-A222-933F570BF664}"/>
          </ac:spMkLst>
        </pc:spChg>
        <pc:spChg chg="add mod">
          <ac:chgData name="Genaro Villanueva Perez" userId="f262ab26-146b-4bfd-8261-95952d7fecf6" providerId="ADAL" clId="{31F3EF86-0E29-411F-9167-2BAADB3F4AEF}" dt="2022-03-09T21:20:25.127" v="308" actId="164"/>
          <ac:spMkLst>
            <pc:docMk/>
            <pc:sldMk cId="143721365" sldId="257"/>
            <ac:spMk id="12" creationId="{DE7CA4C8-7338-46FB-B61F-ED31D73C9CC7}"/>
          </ac:spMkLst>
        </pc:spChg>
        <pc:grpChg chg="add mod">
          <ac:chgData name="Genaro Villanueva Perez" userId="f262ab26-146b-4bfd-8261-95952d7fecf6" providerId="ADAL" clId="{31F3EF86-0E29-411F-9167-2BAADB3F4AEF}" dt="2022-03-09T21:20:25.127" v="308" actId="164"/>
          <ac:grpSpMkLst>
            <pc:docMk/>
            <pc:sldMk cId="143721365" sldId="257"/>
            <ac:grpSpMk id="13" creationId="{7E2DD2C4-58C3-47B0-B4A1-16441659F5DC}"/>
          </ac:grpSpMkLst>
        </pc:grpChg>
        <pc:picChg chg="add mod">
          <ac:chgData name="Genaro Villanueva Perez" userId="f262ab26-146b-4bfd-8261-95952d7fecf6" providerId="ADAL" clId="{31F3EF86-0E29-411F-9167-2BAADB3F4AEF}" dt="2022-03-09T21:20:25.127" v="308" actId="164"/>
          <ac:picMkLst>
            <pc:docMk/>
            <pc:sldMk cId="143721365" sldId="257"/>
            <ac:picMk id="5" creationId="{4313B531-2915-4B4D-90FD-09A9ABB587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38BA-27C6-4DD7-B079-C81067256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DCDB5-F2E4-4B4D-8E82-4ED878A7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D6AF1-0B91-4866-9C00-A11D2E0C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6836A-7B37-4F2C-B9D6-D4BCBD81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58010-0B38-40BC-B19E-60776231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06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5AA3A-3B37-4E9E-BE91-62BDF35B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BB781A-C6F6-4D96-90F6-4454BF34D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317AE-4B27-4B17-9776-11D5A5E8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985E3-B5D2-4AF5-8DDA-F47CB702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33CFE-C42C-4D8E-82C6-D6EB2038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7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D41E1-AEC2-4A2A-A6CE-1B5F0CBAA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53BC8-9E65-4CEC-8169-BBFD7A33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F55A2-82D6-4255-B204-E37EFE1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3F31C-7EA1-4124-81FB-7A6B83B1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00E30-2660-4620-9B84-335503D7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9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96096-7FC3-475F-96B5-B422DCA8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7F63C-DF43-4428-B0A6-DE0B893C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905EA-154F-44D7-829C-827FAD99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65E04-CC1D-46AB-95E2-8F44242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08E9D-AB61-49FD-BE2D-4D28565C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89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7D4AA-C14A-4322-9E7D-22B6F1F9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6A833-DD2A-48F7-BCA9-E43B0B0F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38B7B-195F-4F34-A217-CCC866B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64259-F8D4-4BB9-8237-375FA70E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97D83-F806-4159-A6A4-0C06CF38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0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FE87-09DD-4226-AE7F-3CDB467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B51D4-9744-4EB7-8E83-F03AAC180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F43C07-0541-45EC-AE77-489006A9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AB36F-5D10-4816-82F5-9D65899F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95D18-5A13-4615-ABCF-158CA47D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5BF24-A081-4A15-B790-8C998FFF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72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E8E8-9319-4BB3-9F56-CA6B588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E9DB1-E93B-4EFB-ACB3-BE082EFF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DF6804-5280-4D18-922F-679039AB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EC9F01-6BF2-4B12-B220-1195C22DE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9F88AE-868F-45C8-97BF-2E04CA71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17ED15-6FCD-4214-B308-B9AB9405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73B74-0BD0-4499-A4A6-A4B27056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6FDDD3-0E67-4A77-9BBA-EAE28908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2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C6B3F-A1D9-4773-A9D6-C576D59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775478-6AE9-41A6-A5A6-29612EAB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971CDF-F3A5-47FE-AD28-06F128B1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8CBB9C-72CF-453B-A39F-EC983C31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19252E-CB7C-4217-A6ED-468B61AB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09E62-B4EF-4A0E-AE26-1B62151E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38E2B3-603A-404F-ABA6-55D4EFE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0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ED3C9-2EE3-4DC1-AAF7-8560B25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A0A82-775F-43FA-9580-3DF08722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C15480-5E1E-4B76-B8D2-385F6437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99871-CB05-4FBA-9578-0D98F8BC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BC9E8E-0EEB-4BCC-BCEA-360784D6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8FD8F2-9D12-4A33-917A-6AE3E46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9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BD462-CD77-448B-87A2-8718C724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354A78-DCE2-437B-8A99-611FF28A7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C55F65-3D1A-4788-AACF-FF914D84F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EAB71-34E8-405E-8163-B6D1424D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06B55C-FB72-4D08-986E-BB2ECC3D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16303-4CDF-49B2-8A96-DCAE741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0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70EEAD-CC6D-4250-9F12-4C985CE9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8E817-68CF-4BDB-A8A0-9BA3BFB0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131EE-5CE8-4993-B1D9-E348B148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BB10-D6CA-4F76-ADB7-718C811B006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267A7-D215-45B8-9052-4DCE02C2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8E201-E074-4EEB-BE59-DE77251F9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B0AB-CECF-43A5-915C-B587FE5A5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C45E54AB-F5D3-42BF-ADCF-ED8DD3EC04C0}"/>
              </a:ext>
            </a:extLst>
          </p:cNvPr>
          <p:cNvGrpSpPr/>
          <p:nvPr/>
        </p:nvGrpSpPr>
        <p:grpSpPr>
          <a:xfrm>
            <a:off x="766797" y="-90579"/>
            <a:ext cx="9673634" cy="7039158"/>
            <a:chOff x="766797" y="-90579"/>
            <a:chExt cx="9673634" cy="7039158"/>
          </a:xfrm>
        </p:grpSpPr>
        <p:pic>
          <p:nvPicPr>
            <p:cNvPr id="5" name="Imagen 4" descr="Imagen que contiene coche, tabla, luz, pantalla&#10;&#10;Descripción generada automáticamente">
              <a:extLst>
                <a:ext uri="{FF2B5EF4-FFF2-40B4-BE49-F238E27FC236}">
                  <a16:creationId xmlns:a16="http://schemas.microsoft.com/office/drawing/2014/main" id="{90C0BFB8-6F8C-445A-AF1F-43A3F96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97" y="-90579"/>
              <a:ext cx="3026693" cy="2280550"/>
            </a:xfrm>
            <a:prstGeom prst="rect">
              <a:avLst/>
            </a:prstGeom>
          </p:spPr>
        </p:pic>
        <p:pic>
          <p:nvPicPr>
            <p:cNvPr id="7" name="Imagen 6" descr="Imagen que contiene interior, gabinete, electrónica, cuarto&#10;&#10;Descripción generada automáticamente">
              <a:extLst>
                <a:ext uri="{FF2B5EF4-FFF2-40B4-BE49-F238E27FC236}">
                  <a16:creationId xmlns:a16="http://schemas.microsoft.com/office/drawing/2014/main" id="{D4E4DBB9-187E-446B-A3E6-9F901B98D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536" y="3551398"/>
              <a:ext cx="2932826" cy="2971417"/>
            </a:xfrm>
            <a:prstGeom prst="rect">
              <a:avLst/>
            </a:prstGeom>
          </p:spPr>
        </p:pic>
        <p:pic>
          <p:nvPicPr>
            <p:cNvPr id="9" name="Imagen 8" descr="Imagen que contiene interior, tabla, béisbol, moto&#10;&#10;Descripción generada automáticamente">
              <a:extLst>
                <a:ext uri="{FF2B5EF4-FFF2-40B4-BE49-F238E27FC236}">
                  <a16:creationId xmlns:a16="http://schemas.microsoft.com/office/drawing/2014/main" id="{1A844D71-0AAC-4EA8-85DD-07DAFBD6D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46962" y="4039821"/>
              <a:ext cx="4271035" cy="2402457"/>
            </a:xfrm>
            <a:prstGeom prst="rect">
              <a:avLst/>
            </a:prstGeom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0BA3ED8-A133-41E4-8179-2774E7BAEA80}"/>
                </a:ext>
              </a:extLst>
            </p:cNvPr>
            <p:cNvCxnSpPr>
              <a:cxnSpLocks/>
            </p:cNvCxnSpPr>
            <p:nvPr/>
          </p:nvCxnSpPr>
          <p:spPr>
            <a:xfrm>
              <a:off x="3615267" y="1275558"/>
              <a:ext cx="12742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6116B5C-F979-4B2F-8A7E-9A678B810E16}"/>
                </a:ext>
              </a:extLst>
            </p:cNvPr>
            <p:cNvCxnSpPr>
              <a:cxnSpLocks/>
            </p:cNvCxnSpPr>
            <p:nvPr/>
          </p:nvCxnSpPr>
          <p:spPr>
            <a:xfrm>
              <a:off x="4926753" y="1275558"/>
              <a:ext cx="0" cy="2834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0C6F128-B71A-44B8-A32C-110DF9F6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753" y="3459958"/>
              <a:ext cx="2085764" cy="84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2D1CF6C-8E55-4E9E-9C3B-3BD9D6BB4F0C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1" y="3459958"/>
              <a:ext cx="0" cy="565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F43E9CC-E7B4-4B2F-AB2D-46A2781B4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83968" y="2952064"/>
              <a:ext cx="0" cy="107367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B579A1A0-C17C-4666-9495-E85E27B76061}"/>
                </a:ext>
              </a:extLst>
            </p:cNvPr>
            <p:cNvCxnSpPr>
              <a:cxnSpLocks/>
            </p:cNvCxnSpPr>
            <p:nvPr/>
          </p:nvCxnSpPr>
          <p:spPr>
            <a:xfrm>
              <a:off x="8877302" y="2189971"/>
              <a:ext cx="0" cy="7721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19A9EF3-2361-4DBD-A8C4-DA9831FCC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2434" y="2962118"/>
              <a:ext cx="169333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2A58437-3FC1-4650-AC66-E08270AE01D8}"/>
                </a:ext>
              </a:extLst>
            </p:cNvPr>
            <p:cNvCxnSpPr>
              <a:cxnSpLocks/>
            </p:cNvCxnSpPr>
            <p:nvPr/>
          </p:nvCxnSpPr>
          <p:spPr>
            <a:xfrm>
              <a:off x="3014136" y="3211885"/>
              <a:ext cx="0" cy="1089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38FB072-C952-49A2-A6B2-7689710129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6934" y="3216118"/>
              <a:ext cx="8467" cy="202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98B39578-8673-463C-A40E-D56DF0C8D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668" y="3216118"/>
              <a:ext cx="3369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0A5A9A01-5ECC-4940-AA96-FDDAFB49C273}"/>
                </a:ext>
              </a:extLst>
            </p:cNvPr>
            <p:cNvSpPr/>
            <p:nvPr/>
          </p:nvSpPr>
          <p:spPr>
            <a:xfrm>
              <a:off x="1730725" y="2039286"/>
              <a:ext cx="147508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Alternado</a:t>
              </a:r>
              <a:r>
                <a:rPr lang="es-ES" sz="280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es-ES" sz="28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8C22607-0B43-483E-A739-E6EA3F2C09BF}"/>
                </a:ext>
              </a:extLst>
            </p:cNvPr>
            <p:cNvSpPr/>
            <p:nvPr/>
          </p:nvSpPr>
          <p:spPr>
            <a:xfrm>
              <a:off x="7426715" y="2055375"/>
              <a:ext cx="14430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Encendido</a:t>
              </a: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795F25FE-5865-40CB-8F6A-F629ACFE12A7}"/>
                </a:ext>
              </a:extLst>
            </p:cNvPr>
            <p:cNvSpPr/>
            <p:nvPr/>
          </p:nvSpPr>
          <p:spPr>
            <a:xfrm>
              <a:off x="1660195" y="6425359"/>
              <a:ext cx="16161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A</a:t>
              </a:r>
              <a:r>
                <a:rPr lang="es-ES" sz="280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cumulador</a:t>
              </a:r>
              <a:endParaRPr lang="es-ES" sz="28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156CBD96-84FF-4711-B95D-C8CC55E18C9A}"/>
                </a:ext>
              </a:extLst>
            </p:cNvPr>
            <p:cNvSpPr/>
            <p:nvPr/>
          </p:nvSpPr>
          <p:spPr>
            <a:xfrm>
              <a:off x="7033984" y="6298359"/>
              <a:ext cx="240161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Motor de Arranque</a:t>
              </a:r>
              <a:endParaRPr lang="es-ES" sz="28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Flecha: hacia arriba 63">
              <a:extLst>
                <a:ext uri="{FF2B5EF4-FFF2-40B4-BE49-F238E27FC236}">
                  <a16:creationId xmlns:a16="http://schemas.microsoft.com/office/drawing/2014/main" id="{87459291-1BB3-4D26-B5C3-62CA2EB7717F}"/>
                </a:ext>
              </a:extLst>
            </p:cNvPr>
            <p:cNvSpPr/>
            <p:nvPr/>
          </p:nvSpPr>
          <p:spPr>
            <a:xfrm rot="10800000">
              <a:off x="4944013" y="1988769"/>
              <a:ext cx="170274" cy="934084"/>
            </a:xfrm>
            <a:prstGeom prst="upArrow">
              <a:avLst>
                <a:gd name="adj1" fmla="val 20165"/>
                <a:gd name="adj2" fmla="val 9288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lecha: hacia arriba 67">
              <a:extLst>
                <a:ext uri="{FF2B5EF4-FFF2-40B4-BE49-F238E27FC236}">
                  <a16:creationId xmlns:a16="http://schemas.microsoft.com/office/drawing/2014/main" id="{B4EC6EFB-0D93-4CAC-B967-6BF11C228697}"/>
                </a:ext>
              </a:extLst>
            </p:cNvPr>
            <p:cNvSpPr/>
            <p:nvPr/>
          </p:nvSpPr>
          <p:spPr>
            <a:xfrm rot="5400000">
              <a:off x="5500711" y="3108341"/>
              <a:ext cx="170274" cy="934084"/>
            </a:xfrm>
            <a:prstGeom prst="upArrow">
              <a:avLst>
                <a:gd name="adj1" fmla="val 20165"/>
                <a:gd name="adj2" fmla="val 9288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Imagen 2" descr="Un dibujo de un pastel&#10;&#10;Descripción generada automáticamente con confianza baja">
              <a:extLst>
                <a:ext uri="{FF2B5EF4-FFF2-40B4-BE49-F238E27FC236}">
                  <a16:creationId xmlns:a16="http://schemas.microsoft.com/office/drawing/2014/main" id="{2F70BC73-A798-4D08-BE24-0450AB30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35867">
              <a:off x="9020215" y="1107113"/>
              <a:ext cx="567263" cy="1293360"/>
            </a:xfrm>
            <a:prstGeom prst="rect">
              <a:avLst/>
            </a:prstGeom>
          </p:spPr>
        </p:pic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E52AE0D5-A3E0-492B-998B-F89974475672}"/>
                </a:ext>
              </a:extLst>
            </p:cNvPr>
            <p:cNvCxnSpPr>
              <a:cxnSpLocks/>
            </p:cNvCxnSpPr>
            <p:nvPr/>
          </p:nvCxnSpPr>
          <p:spPr>
            <a:xfrm>
              <a:off x="4889500" y="1275558"/>
              <a:ext cx="27135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91004E8-4AB9-4ED1-BB94-0D59EA26B4D9}"/>
                </a:ext>
              </a:extLst>
            </p:cNvPr>
            <p:cNvCxnSpPr>
              <a:cxnSpLocks/>
            </p:cNvCxnSpPr>
            <p:nvPr/>
          </p:nvCxnSpPr>
          <p:spPr>
            <a:xfrm>
              <a:off x="7598834" y="795867"/>
              <a:ext cx="4233" cy="488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13E3C39-41D7-480A-AB3E-D67ADA9EDD93}"/>
                </a:ext>
              </a:extLst>
            </p:cNvPr>
            <p:cNvCxnSpPr>
              <a:cxnSpLocks/>
            </p:cNvCxnSpPr>
            <p:nvPr/>
          </p:nvCxnSpPr>
          <p:spPr>
            <a:xfrm>
              <a:off x="7590368" y="795867"/>
              <a:ext cx="253999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13AF36D-DE5A-4687-BD07-F9A2B4F73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1495" y="608385"/>
              <a:ext cx="65188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D9248E9-D6D1-4105-9846-CD928B8D12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367" y="795867"/>
              <a:ext cx="232832" cy="1354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31DEEEF-BA54-4709-A844-7206C5024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367" y="605368"/>
              <a:ext cx="232832" cy="135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E0F9358-8AFC-411B-A9A2-4AB8747D0E82}"/>
                </a:ext>
              </a:extLst>
            </p:cNvPr>
            <p:cNvSpPr/>
            <p:nvPr/>
          </p:nvSpPr>
          <p:spPr>
            <a:xfrm>
              <a:off x="10341128" y="902303"/>
              <a:ext cx="99303" cy="993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F949CC4-9C80-40E8-A854-47C57D8B1E79}"/>
                </a:ext>
              </a:extLst>
            </p:cNvPr>
            <p:cNvSpPr/>
            <p:nvPr/>
          </p:nvSpPr>
          <p:spPr>
            <a:xfrm>
              <a:off x="10341128" y="699103"/>
              <a:ext cx="99303" cy="993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BBC7389-BB9A-4899-808D-33A68DCB3A9D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60" y="1793718"/>
              <a:ext cx="380714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DCED4CC-38AE-4ECD-A19D-17866CB3A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35" y="1788638"/>
              <a:ext cx="2220" cy="23164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6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095745-EF97-4FEB-8C72-081A213259D4}"/>
              </a:ext>
            </a:extLst>
          </p:cNvPr>
          <p:cNvGrpSpPr/>
          <p:nvPr/>
        </p:nvGrpSpPr>
        <p:grpSpPr>
          <a:xfrm>
            <a:off x="766797" y="-90579"/>
            <a:ext cx="3026693" cy="2653085"/>
            <a:chOff x="766797" y="-90579"/>
            <a:chExt cx="3026693" cy="2653085"/>
          </a:xfrm>
        </p:grpSpPr>
        <p:pic>
          <p:nvPicPr>
            <p:cNvPr id="5" name="Imagen 4" descr="Imagen que contiene coche, tabla, luz, pantalla&#10;&#10;Descripción generada automáticamente">
              <a:extLst>
                <a:ext uri="{FF2B5EF4-FFF2-40B4-BE49-F238E27FC236}">
                  <a16:creationId xmlns:a16="http://schemas.microsoft.com/office/drawing/2014/main" id="{90C0BFB8-6F8C-445A-AF1F-43A3F96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97" y="-90579"/>
              <a:ext cx="3026693" cy="2280550"/>
            </a:xfrm>
            <a:prstGeom prst="rect">
              <a:avLst/>
            </a:prstGeom>
          </p:spPr>
        </p:pic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0A5A9A01-5ECC-4940-AA96-FDDAFB49C273}"/>
                </a:ext>
              </a:extLst>
            </p:cNvPr>
            <p:cNvSpPr/>
            <p:nvPr/>
          </p:nvSpPr>
          <p:spPr>
            <a:xfrm>
              <a:off x="1730725" y="2039286"/>
              <a:ext cx="147508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Alternado</a:t>
              </a:r>
              <a:r>
                <a:rPr lang="es-ES" sz="28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es-ES" sz="28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46182AA-59A8-4812-9427-FEB2B1F96533}"/>
              </a:ext>
            </a:extLst>
          </p:cNvPr>
          <p:cNvGrpSpPr/>
          <p:nvPr/>
        </p:nvGrpSpPr>
        <p:grpSpPr>
          <a:xfrm>
            <a:off x="766797" y="3429000"/>
            <a:ext cx="2932826" cy="3255049"/>
            <a:chOff x="860664" y="3566530"/>
            <a:chExt cx="2932826" cy="3255049"/>
          </a:xfrm>
        </p:grpSpPr>
        <p:pic>
          <p:nvPicPr>
            <p:cNvPr id="7" name="Imagen 6" descr="Imagen que contiene interior, gabinete, electrónica, cuarto&#10;&#10;Descripción generada automáticamente">
              <a:extLst>
                <a:ext uri="{FF2B5EF4-FFF2-40B4-BE49-F238E27FC236}">
                  <a16:creationId xmlns:a16="http://schemas.microsoft.com/office/drawing/2014/main" id="{D4E4DBB9-187E-446B-A3E6-9F901B98D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64" y="3566530"/>
              <a:ext cx="2932826" cy="2971417"/>
            </a:xfrm>
            <a:prstGeom prst="rect">
              <a:avLst/>
            </a:prstGeom>
          </p:spPr>
        </p:pic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795F25FE-5865-40CB-8F6A-F629ACFE12A7}"/>
                </a:ext>
              </a:extLst>
            </p:cNvPr>
            <p:cNvSpPr/>
            <p:nvPr/>
          </p:nvSpPr>
          <p:spPr>
            <a:xfrm>
              <a:off x="1902493" y="6298359"/>
              <a:ext cx="16161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A</a:t>
              </a:r>
              <a:r>
                <a:rPr lang="es-ES" sz="28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cumulador</a:t>
              </a:r>
              <a:endParaRPr lang="es-ES" sz="28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5982AF1-2269-485E-846E-60D3C6DF8888}"/>
              </a:ext>
            </a:extLst>
          </p:cNvPr>
          <p:cNvGrpSpPr/>
          <p:nvPr/>
        </p:nvGrpSpPr>
        <p:grpSpPr>
          <a:xfrm>
            <a:off x="5352338" y="3603109"/>
            <a:ext cx="4271035" cy="2695250"/>
            <a:chOff x="5565962" y="3627668"/>
            <a:chExt cx="4271035" cy="2695250"/>
          </a:xfrm>
        </p:grpSpPr>
        <p:pic>
          <p:nvPicPr>
            <p:cNvPr id="9" name="Imagen 8" descr="Imagen que contiene interior, tabla, béisbol, moto&#10;&#10;Descripción generada automáticamente">
              <a:extLst>
                <a:ext uri="{FF2B5EF4-FFF2-40B4-BE49-F238E27FC236}">
                  <a16:creationId xmlns:a16="http://schemas.microsoft.com/office/drawing/2014/main" id="{1A844D71-0AAC-4EA8-85DD-07DAFBD6D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65962" y="3627668"/>
              <a:ext cx="4271035" cy="2402457"/>
            </a:xfrm>
            <a:prstGeom prst="rect">
              <a:avLst/>
            </a:prstGeom>
          </p:spPr>
        </p:pic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156CBD96-84FF-4711-B95D-C8CC55E18C9A}"/>
                </a:ext>
              </a:extLst>
            </p:cNvPr>
            <p:cNvSpPr/>
            <p:nvPr/>
          </p:nvSpPr>
          <p:spPr>
            <a:xfrm>
              <a:off x="6627131" y="5799698"/>
              <a:ext cx="240161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Motor de Arranque</a:t>
              </a:r>
              <a:endParaRPr lang="es-ES" sz="28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0EA354A-7A34-464D-9911-073457A3D7C0}"/>
              </a:ext>
            </a:extLst>
          </p:cNvPr>
          <p:cNvGrpSpPr/>
          <p:nvPr/>
        </p:nvGrpSpPr>
        <p:grpSpPr>
          <a:xfrm>
            <a:off x="8901861" y="297205"/>
            <a:ext cx="1664540" cy="3131795"/>
            <a:chOff x="8901861" y="297205"/>
            <a:chExt cx="1443024" cy="2760227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8C22607-0B43-483E-A739-E6EA3F2C09BF}"/>
                </a:ext>
              </a:extLst>
            </p:cNvPr>
            <p:cNvSpPr/>
            <p:nvPr/>
          </p:nvSpPr>
          <p:spPr>
            <a:xfrm>
              <a:off x="8901861" y="2534212"/>
              <a:ext cx="14430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Condensed" panose="020B0502040204020203" pitchFamily="34" charset="0"/>
                </a:rPr>
                <a:t>Encendido</a:t>
              </a:r>
            </a:p>
          </p:txBody>
        </p:sp>
        <p:pic>
          <p:nvPicPr>
            <p:cNvPr id="3" name="Imagen 2" descr="Un dibujo de un pastel&#10;&#10;Descripción generada automáticamente con confianza baja">
              <a:extLst>
                <a:ext uri="{FF2B5EF4-FFF2-40B4-BE49-F238E27FC236}">
                  <a16:creationId xmlns:a16="http://schemas.microsoft.com/office/drawing/2014/main" id="{2F70BC73-A798-4D08-BE24-0450AB30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9504">
              <a:off x="9135949" y="297205"/>
              <a:ext cx="974849" cy="2222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3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7E2DD2C4-58C3-47B0-B4A1-16441659F5DC}"/>
              </a:ext>
            </a:extLst>
          </p:cNvPr>
          <p:cNvGrpSpPr/>
          <p:nvPr/>
        </p:nvGrpSpPr>
        <p:grpSpPr>
          <a:xfrm>
            <a:off x="2141905" y="-304227"/>
            <a:ext cx="3722914" cy="6858000"/>
            <a:chOff x="2141905" y="-304227"/>
            <a:chExt cx="3722914" cy="6858000"/>
          </a:xfrm>
        </p:grpSpPr>
        <p:pic>
          <p:nvPicPr>
            <p:cNvPr id="5" name="Imagen 4" descr="Un celular con la imagen de un videojuego&#10;&#10;Descripción generada automáticamente con confianza media">
              <a:extLst>
                <a:ext uri="{FF2B5EF4-FFF2-40B4-BE49-F238E27FC236}">
                  <a16:creationId xmlns:a16="http://schemas.microsoft.com/office/drawing/2014/main" id="{4313B531-2915-4B4D-90FD-09A9ABB5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905" y="-304227"/>
              <a:ext cx="3722914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E7CA4C8-7338-46FB-B61F-ED31D73C9CC7}"/>
                </a:ext>
              </a:extLst>
            </p:cNvPr>
            <p:cNvSpPr/>
            <p:nvPr/>
          </p:nvSpPr>
          <p:spPr>
            <a:xfrm>
              <a:off x="2837387" y="2467915"/>
              <a:ext cx="1931586" cy="1543936"/>
            </a:xfrm>
            <a:custGeom>
              <a:avLst/>
              <a:gdLst>
                <a:gd name="connsiteX0" fmla="*/ 0 w 1691444"/>
                <a:gd name="connsiteY0" fmla="*/ 0 h 921268"/>
                <a:gd name="connsiteX1" fmla="*/ 1691444 w 1691444"/>
                <a:gd name="connsiteY1" fmla="*/ 0 h 921268"/>
                <a:gd name="connsiteX2" fmla="*/ 1691444 w 1691444"/>
                <a:gd name="connsiteY2" fmla="*/ 921268 h 921268"/>
                <a:gd name="connsiteX3" fmla="*/ 0 w 1691444"/>
                <a:gd name="connsiteY3" fmla="*/ 921268 h 921268"/>
                <a:gd name="connsiteX4" fmla="*/ 0 w 1691444"/>
                <a:gd name="connsiteY4" fmla="*/ 0 h 921268"/>
                <a:gd name="connsiteX0" fmla="*/ 0 w 1899441"/>
                <a:gd name="connsiteY0" fmla="*/ 0 h 921268"/>
                <a:gd name="connsiteX1" fmla="*/ 1899441 w 1899441"/>
                <a:gd name="connsiteY1" fmla="*/ 31396 h 921268"/>
                <a:gd name="connsiteX2" fmla="*/ 1691444 w 1899441"/>
                <a:gd name="connsiteY2" fmla="*/ 921268 h 921268"/>
                <a:gd name="connsiteX3" fmla="*/ 0 w 1899441"/>
                <a:gd name="connsiteY3" fmla="*/ 921268 h 921268"/>
                <a:gd name="connsiteX4" fmla="*/ 0 w 1899441"/>
                <a:gd name="connsiteY4" fmla="*/ 0 h 921268"/>
                <a:gd name="connsiteX0" fmla="*/ 0 w 1899441"/>
                <a:gd name="connsiteY0" fmla="*/ 0 h 1239150"/>
                <a:gd name="connsiteX1" fmla="*/ 1899441 w 1899441"/>
                <a:gd name="connsiteY1" fmla="*/ 31396 h 1239150"/>
                <a:gd name="connsiteX2" fmla="*/ 1820951 w 1899441"/>
                <a:gd name="connsiteY2" fmla="*/ 1239150 h 1239150"/>
                <a:gd name="connsiteX3" fmla="*/ 0 w 1899441"/>
                <a:gd name="connsiteY3" fmla="*/ 921268 h 1239150"/>
                <a:gd name="connsiteX4" fmla="*/ 0 w 1899441"/>
                <a:gd name="connsiteY4" fmla="*/ 0 h 1239150"/>
                <a:gd name="connsiteX0" fmla="*/ 58867 w 1899441"/>
                <a:gd name="connsiteY0" fmla="*/ 0 h 1549183"/>
                <a:gd name="connsiteX1" fmla="*/ 1899441 w 1899441"/>
                <a:gd name="connsiteY1" fmla="*/ 341429 h 1549183"/>
                <a:gd name="connsiteX2" fmla="*/ 1820951 w 1899441"/>
                <a:gd name="connsiteY2" fmla="*/ 1549183 h 1549183"/>
                <a:gd name="connsiteX3" fmla="*/ 0 w 1899441"/>
                <a:gd name="connsiteY3" fmla="*/ 1231301 h 1549183"/>
                <a:gd name="connsiteX4" fmla="*/ 58867 w 1899441"/>
                <a:gd name="connsiteY4" fmla="*/ 0 h 1549183"/>
                <a:gd name="connsiteX0" fmla="*/ 98112 w 1938686"/>
                <a:gd name="connsiteY0" fmla="*/ 0 h 1549183"/>
                <a:gd name="connsiteX1" fmla="*/ 1938686 w 1938686"/>
                <a:gd name="connsiteY1" fmla="*/ 341429 h 1549183"/>
                <a:gd name="connsiteX2" fmla="*/ 1860196 w 1938686"/>
                <a:gd name="connsiteY2" fmla="*/ 1549183 h 1549183"/>
                <a:gd name="connsiteX3" fmla="*/ 0 w 1938686"/>
                <a:gd name="connsiteY3" fmla="*/ 1211679 h 1549183"/>
                <a:gd name="connsiteX4" fmla="*/ 98112 w 1938686"/>
                <a:gd name="connsiteY4" fmla="*/ 0 h 1549183"/>
                <a:gd name="connsiteX0" fmla="*/ 98112 w 1934761"/>
                <a:gd name="connsiteY0" fmla="*/ 0 h 1549183"/>
                <a:gd name="connsiteX1" fmla="*/ 1934761 w 1934761"/>
                <a:gd name="connsiteY1" fmla="*/ 274714 h 1549183"/>
                <a:gd name="connsiteX2" fmla="*/ 1860196 w 1934761"/>
                <a:gd name="connsiteY2" fmla="*/ 1549183 h 1549183"/>
                <a:gd name="connsiteX3" fmla="*/ 0 w 1934761"/>
                <a:gd name="connsiteY3" fmla="*/ 1211679 h 1549183"/>
                <a:gd name="connsiteX4" fmla="*/ 98112 w 1934761"/>
                <a:gd name="connsiteY4" fmla="*/ 0 h 1549183"/>
                <a:gd name="connsiteX0" fmla="*/ 98112 w 1934761"/>
                <a:gd name="connsiteY0" fmla="*/ 0 h 1521711"/>
                <a:gd name="connsiteX1" fmla="*/ 1934761 w 1934761"/>
                <a:gd name="connsiteY1" fmla="*/ 274714 h 1521711"/>
                <a:gd name="connsiteX2" fmla="*/ 1860196 w 1934761"/>
                <a:gd name="connsiteY2" fmla="*/ 1521711 h 1521711"/>
                <a:gd name="connsiteX3" fmla="*/ 0 w 1934761"/>
                <a:gd name="connsiteY3" fmla="*/ 1211679 h 1521711"/>
                <a:gd name="connsiteX4" fmla="*/ 98112 w 1934761"/>
                <a:gd name="connsiteY4" fmla="*/ 0 h 1521711"/>
                <a:gd name="connsiteX0" fmla="*/ 98112 w 1931586"/>
                <a:gd name="connsiteY0" fmla="*/ 0 h 1521711"/>
                <a:gd name="connsiteX1" fmla="*/ 1931586 w 1931586"/>
                <a:gd name="connsiteY1" fmla="*/ 309639 h 1521711"/>
                <a:gd name="connsiteX2" fmla="*/ 1860196 w 1931586"/>
                <a:gd name="connsiteY2" fmla="*/ 1521711 h 1521711"/>
                <a:gd name="connsiteX3" fmla="*/ 0 w 1931586"/>
                <a:gd name="connsiteY3" fmla="*/ 1211679 h 1521711"/>
                <a:gd name="connsiteX4" fmla="*/ 98112 w 1931586"/>
                <a:gd name="connsiteY4" fmla="*/ 0 h 1521711"/>
                <a:gd name="connsiteX0" fmla="*/ 98112 w 1931586"/>
                <a:gd name="connsiteY0" fmla="*/ 0 h 1543936"/>
                <a:gd name="connsiteX1" fmla="*/ 1931586 w 1931586"/>
                <a:gd name="connsiteY1" fmla="*/ 309639 h 1543936"/>
                <a:gd name="connsiteX2" fmla="*/ 1860196 w 1931586"/>
                <a:gd name="connsiteY2" fmla="*/ 1543936 h 1543936"/>
                <a:gd name="connsiteX3" fmla="*/ 0 w 1931586"/>
                <a:gd name="connsiteY3" fmla="*/ 1211679 h 1543936"/>
                <a:gd name="connsiteX4" fmla="*/ 98112 w 1931586"/>
                <a:gd name="connsiteY4" fmla="*/ 0 h 154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586" h="1543936">
                  <a:moveTo>
                    <a:pt x="98112" y="0"/>
                  </a:moveTo>
                  <a:lnTo>
                    <a:pt x="1931586" y="309639"/>
                  </a:lnTo>
                  <a:lnTo>
                    <a:pt x="1860196" y="1543936"/>
                  </a:lnTo>
                  <a:lnTo>
                    <a:pt x="0" y="1211679"/>
                  </a:lnTo>
                  <a:lnTo>
                    <a:pt x="98112" y="0"/>
                  </a:lnTo>
                  <a:close/>
                </a:path>
              </a:pathLst>
            </a:custGeom>
            <a:solidFill>
              <a:srgbClr val="00206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Villanueva Perez</dc:creator>
  <cp:lastModifiedBy>Genaro Villanueva Perez</cp:lastModifiedBy>
  <cp:revision>2</cp:revision>
  <dcterms:created xsi:type="dcterms:W3CDTF">2022-03-09T19:01:14Z</dcterms:created>
  <dcterms:modified xsi:type="dcterms:W3CDTF">2022-03-10T04:47:44Z</dcterms:modified>
</cp:coreProperties>
</file>