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29701-67D5-4AD8-9203-976283D7E1C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7A145-1B20-4E3F-965A-D477E7E1AF39}">
      <dgm:prSet phldrT="[Text]" custT="1"/>
      <dgm:spPr/>
      <dgm:t>
        <a:bodyPr/>
        <a:lstStyle/>
        <a:p>
          <a:r>
            <a:rPr lang="en-US" sz="3700" b="1" dirty="0" smtClean="0">
              <a:latin typeface="Consolas" panose="020B0609020204030204" pitchFamily="49" charset="0"/>
            </a:rPr>
            <a:t>1 vs 1</a:t>
          </a:r>
          <a:endParaRPr lang="en-US" sz="3700" b="1" dirty="0">
            <a:latin typeface="Consolas" panose="020B0609020204030204" pitchFamily="49" charset="0"/>
          </a:endParaRPr>
        </a:p>
      </dgm:t>
    </dgm:pt>
    <dgm:pt modelId="{0D76D7A1-AD94-43E7-882C-8F28C03FDAA7}" type="parTrans" cxnId="{F92CB233-243D-4748-B8BF-F07756FF3A4C}">
      <dgm:prSet/>
      <dgm:spPr/>
      <dgm:t>
        <a:bodyPr/>
        <a:lstStyle/>
        <a:p>
          <a:endParaRPr lang="en-US"/>
        </a:p>
      </dgm:t>
    </dgm:pt>
    <dgm:pt modelId="{718F558E-B8D9-4B49-B667-286558C2AAA9}" type="sibTrans" cxnId="{F92CB233-243D-4748-B8BF-F07756FF3A4C}">
      <dgm:prSet/>
      <dgm:spPr/>
      <dgm:t>
        <a:bodyPr/>
        <a:lstStyle/>
        <a:p>
          <a:endParaRPr lang="en-US"/>
        </a:p>
      </dgm:t>
    </dgm:pt>
    <dgm:pt modelId="{068F869A-EC45-4F2A-9F54-296EAF05C825}">
      <dgm:prSet phldrT="[Text]"/>
      <dgm:spPr/>
      <dgm:t>
        <a:bodyPr/>
        <a:lstStyle/>
        <a:p>
          <a:r>
            <a:rPr lang="en-US" dirty="0" smtClean="0">
              <a:latin typeface="Consolas" panose="020B0609020204030204" pitchFamily="49" charset="0"/>
            </a:rPr>
            <a:t>Join or create new game</a:t>
          </a:r>
          <a:endParaRPr lang="en-US" dirty="0">
            <a:latin typeface="Consolas" panose="020B0609020204030204" pitchFamily="49" charset="0"/>
          </a:endParaRPr>
        </a:p>
      </dgm:t>
    </dgm:pt>
    <dgm:pt modelId="{E8D6960E-4DA9-4F97-AF03-9F8E9408CB75}" type="parTrans" cxnId="{D49B6D19-118B-4B69-9565-E715C66751B3}">
      <dgm:prSet/>
      <dgm:spPr/>
      <dgm:t>
        <a:bodyPr/>
        <a:lstStyle/>
        <a:p>
          <a:endParaRPr lang="en-US"/>
        </a:p>
      </dgm:t>
    </dgm:pt>
    <dgm:pt modelId="{78E78D06-FA0D-48E9-87D9-DCB80E3F60E4}" type="sibTrans" cxnId="{D49B6D19-118B-4B69-9565-E715C66751B3}">
      <dgm:prSet/>
      <dgm:spPr/>
      <dgm:t>
        <a:bodyPr/>
        <a:lstStyle/>
        <a:p>
          <a:endParaRPr lang="en-US"/>
        </a:p>
      </dgm:t>
    </dgm:pt>
    <dgm:pt modelId="{AD7FE4ED-6282-4C8B-8FC8-D51E5264A763}">
      <dgm:prSet phldrT="[Text]" custT="1"/>
      <dgm:spPr/>
      <dgm:t>
        <a:bodyPr/>
        <a:lstStyle/>
        <a:p>
          <a:r>
            <a:rPr lang="en-US" sz="2400" dirty="0" smtClean="0">
              <a:latin typeface="Consolas" panose="020B0609020204030204" pitchFamily="49" charset="0"/>
            </a:rPr>
            <a:t>Two players                 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2400" dirty="0" smtClean="0">
              <a:latin typeface="Consolas" panose="020B0609020204030204" pitchFamily="49" charset="0"/>
            </a:rPr>
            <a:t> – one description</a:t>
          </a:r>
        </a:p>
        <a:p>
          <a:r>
            <a:rPr lang="en-US" sz="2400" dirty="0" smtClean="0">
              <a:latin typeface="Consolas" panose="020B0609020204030204" pitchFamily="49" charset="0"/>
            </a:rPr>
            <a:t>One description              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2400" dirty="0" smtClean="0">
              <a:latin typeface="Consolas" panose="020B0609020204030204" pitchFamily="49" charset="0"/>
            </a:rPr>
            <a:t>– two pictures</a:t>
          </a:r>
        </a:p>
        <a:p>
          <a:r>
            <a:rPr lang="en-US" sz="2400" dirty="0" smtClean="0">
              <a:latin typeface="Consolas" panose="020B0609020204030204" pitchFamily="49" charset="0"/>
            </a:rPr>
            <a:t>Two pictures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2400" dirty="0" smtClean="0">
              <a:latin typeface="Consolas" panose="020B0609020204030204" pitchFamily="49" charset="0"/>
            </a:rPr>
            <a:t>- two points of view</a:t>
          </a:r>
        </a:p>
        <a:p>
          <a:r>
            <a:rPr lang="en-US" sz="2400" dirty="0" smtClean="0">
              <a:latin typeface="Consolas" panose="020B0609020204030204" pitchFamily="49" charset="0"/>
            </a:rPr>
            <a:t>Two points of view                                     - one winner</a:t>
          </a:r>
        </a:p>
        <a:p>
          <a:r>
            <a:rPr lang="en-US" sz="2400" dirty="0" smtClean="0">
              <a:latin typeface="Consolas" panose="020B0609020204030204" pitchFamily="49" charset="0"/>
            </a:rPr>
            <a:t>One winner                    – everybody happy☺  </a:t>
          </a:r>
        </a:p>
        <a:p>
          <a:endParaRPr lang="en-US" sz="2400" dirty="0" smtClean="0">
            <a:latin typeface="Consolas" panose="020B0609020204030204" pitchFamily="49" charset="0"/>
          </a:endParaRPr>
        </a:p>
        <a:p>
          <a:endParaRPr lang="en-US" sz="2400" dirty="0" smtClean="0">
            <a:latin typeface="Consolas" panose="020B0609020204030204" pitchFamily="49" charset="0"/>
          </a:endParaRPr>
        </a:p>
        <a:p>
          <a:endParaRPr lang="en-US" sz="2400" dirty="0">
            <a:latin typeface="Consolas" panose="020B0609020204030204" pitchFamily="49" charset="0"/>
          </a:endParaRPr>
        </a:p>
      </dgm:t>
    </dgm:pt>
    <dgm:pt modelId="{3C8A262E-630B-4B0C-9E25-EA718789A750}" type="parTrans" cxnId="{0815E70E-CA78-4023-BB27-0357ED740D1E}">
      <dgm:prSet/>
      <dgm:spPr/>
      <dgm:t>
        <a:bodyPr/>
        <a:lstStyle/>
        <a:p>
          <a:endParaRPr lang="en-US"/>
        </a:p>
      </dgm:t>
    </dgm:pt>
    <dgm:pt modelId="{C6A50A64-7FA9-4CFB-B1D7-F003C8E7809E}" type="sibTrans" cxnId="{0815E70E-CA78-4023-BB27-0357ED740D1E}">
      <dgm:prSet/>
      <dgm:spPr/>
      <dgm:t>
        <a:bodyPr/>
        <a:lstStyle/>
        <a:p>
          <a:endParaRPr lang="en-US"/>
        </a:p>
      </dgm:t>
    </dgm:pt>
    <dgm:pt modelId="{122C77EF-AD3C-4E18-9EF3-FA9337EAA2D7}" type="pres">
      <dgm:prSet presAssocID="{25829701-67D5-4AD8-9203-976283D7E1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B80B00-26F7-43C5-A674-1E842EFBCFB4}" type="pres">
      <dgm:prSet presAssocID="{B7D7A145-1B20-4E3F-965A-D477E7E1AF39}" presName="composite" presStyleCnt="0"/>
      <dgm:spPr/>
    </dgm:pt>
    <dgm:pt modelId="{B284E424-89E7-4A99-B748-4DCE58153750}" type="pres">
      <dgm:prSet presAssocID="{B7D7A145-1B20-4E3F-965A-D477E7E1AF39}" presName="FirstChild" presStyleLbl="revTx" presStyleIdx="0" presStyleCnt="2" custScaleX="64953" custLinFactNeighborX="8945" custLinFactNeighborY="1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E9AD8-191F-4354-84EF-608074F36243}" type="pres">
      <dgm:prSet presAssocID="{B7D7A145-1B20-4E3F-965A-D477E7E1AF39}" presName="Parent" presStyleLbl="alignNode1" presStyleIdx="0" presStyleCnt="1" custScaleX="193816" custScaleY="106997" custLinFactNeighborX="2851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F5899-DB03-4EC6-9B4E-6C2B8DF236C1}" type="pres">
      <dgm:prSet presAssocID="{B7D7A145-1B20-4E3F-965A-D477E7E1AF39}" presName="Accent" presStyleLbl="parChTrans1D1" presStyleIdx="0" presStyleCnt="1"/>
      <dgm:spPr/>
    </dgm:pt>
    <dgm:pt modelId="{DA18F163-C48C-4636-B40F-FE6CA799FFAA}" type="pres">
      <dgm:prSet presAssocID="{B7D7A145-1B20-4E3F-965A-D477E7E1AF39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E0AC1-C303-461B-90FD-6125C1FA2C68}" type="presOf" srcId="{AD7FE4ED-6282-4C8B-8FC8-D51E5264A763}" destId="{DA18F163-C48C-4636-B40F-FE6CA799FFAA}" srcOrd="0" destOrd="0" presId="urn:microsoft.com/office/officeart/2011/layout/TabList"/>
    <dgm:cxn modelId="{0815E70E-CA78-4023-BB27-0357ED740D1E}" srcId="{B7D7A145-1B20-4E3F-965A-D477E7E1AF39}" destId="{AD7FE4ED-6282-4C8B-8FC8-D51E5264A763}" srcOrd="1" destOrd="0" parTransId="{3C8A262E-630B-4B0C-9E25-EA718789A750}" sibTransId="{C6A50A64-7FA9-4CFB-B1D7-F003C8E7809E}"/>
    <dgm:cxn modelId="{8BDB5666-4175-4468-8B63-50CEC81DAAC7}" type="presOf" srcId="{25829701-67D5-4AD8-9203-976283D7E1CF}" destId="{122C77EF-AD3C-4E18-9EF3-FA9337EAA2D7}" srcOrd="0" destOrd="0" presId="urn:microsoft.com/office/officeart/2011/layout/TabList"/>
    <dgm:cxn modelId="{8CFB4200-AB26-4081-8776-52E4D5335C5A}" type="presOf" srcId="{B7D7A145-1B20-4E3F-965A-D477E7E1AF39}" destId="{C55E9AD8-191F-4354-84EF-608074F36243}" srcOrd="0" destOrd="0" presId="urn:microsoft.com/office/officeart/2011/layout/TabList"/>
    <dgm:cxn modelId="{F92CB233-243D-4748-B8BF-F07756FF3A4C}" srcId="{25829701-67D5-4AD8-9203-976283D7E1CF}" destId="{B7D7A145-1B20-4E3F-965A-D477E7E1AF39}" srcOrd="0" destOrd="0" parTransId="{0D76D7A1-AD94-43E7-882C-8F28C03FDAA7}" sibTransId="{718F558E-B8D9-4B49-B667-286558C2AAA9}"/>
    <dgm:cxn modelId="{D49B6D19-118B-4B69-9565-E715C66751B3}" srcId="{B7D7A145-1B20-4E3F-965A-D477E7E1AF39}" destId="{068F869A-EC45-4F2A-9F54-296EAF05C825}" srcOrd="0" destOrd="0" parTransId="{E8D6960E-4DA9-4F97-AF03-9F8E9408CB75}" sibTransId="{78E78D06-FA0D-48E9-87D9-DCB80E3F60E4}"/>
    <dgm:cxn modelId="{9B77F653-45BA-4938-9467-5E9CAFC8CDD0}" type="presOf" srcId="{068F869A-EC45-4F2A-9F54-296EAF05C825}" destId="{B284E424-89E7-4A99-B748-4DCE58153750}" srcOrd="0" destOrd="0" presId="urn:microsoft.com/office/officeart/2011/layout/TabList"/>
    <dgm:cxn modelId="{BFE7DB8F-7123-4C89-8AD9-C7AD7A7A42A2}" type="presParOf" srcId="{122C77EF-AD3C-4E18-9EF3-FA9337EAA2D7}" destId="{AFB80B00-26F7-43C5-A674-1E842EFBCFB4}" srcOrd="0" destOrd="0" presId="urn:microsoft.com/office/officeart/2011/layout/TabList"/>
    <dgm:cxn modelId="{9B8CF682-CE30-41C7-A8AD-122CE21E5A5C}" type="presParOf" srcId="{AFB80B00-26F7-43C5-A674-1E842EFBCFB4}" destId="{B284E424-89E7-4A99-B748-4DCE58153750}" srcOrd="0" destOrd="0" presId="urn:microsoft.com/office/officeart/2011/layout/TabList"/>
    <dgm:cxn modelId="{0A472636-DA17-46C0-AB90-6EFE702B7308}" type="presParOf" srcId="{AFB80B00-26F7-43C5-A674-1E842EFBCFB4}" destId="{C55E9AD8-191F-4354-84EF-608074F36243}" srcOrd="1" destOrd="0" presId="urn:microsoft.com/office/officeart/2011/layout/TabList"/>
    <dgm:cxn modelId="{3B93ABF7-EEDA-44BE-9E89-1017066F042C}" type="presParOf" srcId="{AFB80B00-26F7-43C5-A674-1E842EFBCFB4}" destId="{E56F5899-DB03-4EC6-9B4E-6C2B8DF236C1}" srcOrd="2" destOrd="0" presId="urn:microsoft.com/office/officeart/2011/layout/TabList"/>
    <dgm:cxn modelId="{62105809-60BA-4EB2-A5A0-1DC8D741FB8C}" type="presParOf" srcId="{122C77EF-AD3C-4E18-9EF3-FA9337EAA2D7}" destId="{DA18F163-C48C-4636-B40F-FE6CA799FFA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29701-67D5-4AD8-9203-976283D7E1C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7A145-1B20-4E3F-965A-D477E7E1AF39}">
      <dgm:prSet phldrT="[Text]" custT="1"/>
      <dgm:spPr/>
      <dgm:t>
        <a:bodyPr/>
        <a:lstStyle/>
        <a:p>
          <a:r>
            <a:rPr lang="en-US" sz="3700" b="1" dirty="0" err="1" smtClean="0">
              <a:latin typeface="Consolas" panose="020B0609020204030204" pitchFamily="49" charset="0"/>
            </a:rPr>
            <a:t>Tornament</a:t>
          </a:r>
          <a:endParaRPr lang="en-US" sz="3700" b="1" dirty="0">
            <a:latin typeface="Consolas" panose="020B0609020204030204" pitchFamily="49" charset="0"/>
          </a:endParaRPr>
        </a:p>
      </dgm:t>
    </dgm:pt>
    <dgm:pt modelId="{0D76D7A1-AD94-43E7-882C-8F28C03FDAA7}" type="parTrans" cxnId="{F92CB233-243D-4748-B8BF-F07756FF3A4C}">
      <dgm:prSet/>
      <dgm:spPr/>
      <dgm:t>
        <a:bodyPr/>
        <a:lstStyle/>
        <a:p>
          <a:endParaRPr lang="en-US"/>
        </a:p>
      </dgm:t>
    </dgm:pt>
    <dgm:pt modelId="{718F558E-B8D9-4B49-B667-286558C2AAA9}" type="sibTrans" cxnId="{F92CB233-243D-4748-B8BF-F07756FF3A4C}">
      <dgm:prSet/>
      <dgm:spPr/>
      <dgm:t>
        <a:bodyPr/>
        <a:lstStyle/>
        <a:p>
          <a:endParaRPr lang="en-US"/>
        </a:p>
      </dgm:t>
    </dgm:pt>
    <dgm:pt modelId="{068F869A-EC45-4F2A-9F54-296EAF05C825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onsolas" panose="020B0609020204030204" pitchFamily="49" charset="0"/>
            </a:rPr>
            <a:t>Join a tournament every Sunday.</a:t>
          </a:r>
          <a:endParaRPr lang="en-US" sz="2400" b="1" dirty="0">
            <a:latin typeface="Consolas" panose="020B0609020204030204" pitchFamily="49" charset="0"/>
          </a:endParaRPr>
        </a:p>
      </dgm:t>
    </dgm:pt>
    <dgm:pt modelId="{E8D6960E-4DA9-4F97-AF03-9F8E9408CB75}" type="parTrans" cxnId="{D49B6D19-118B-4B69-9565-E715C66751B3}">
      <dgm:prSet/>
      <dgm:spPr/>
      <dgm:t>
        <a:bodyPr/>
        <a:lstStyle/>
        <a:p>
          <a:endParaRPr lang="en-US"/>
        </a:p>
      </dgm:t>
    </dgm:pt>
    <dgm:pt modelId="{78E78D06-FA0D-48E9-87D9-DCB80E3F60E4}" type="sibTrans" cxnId="{D49B6D19-118B-4B69-9565-E715C66751B3}">
      <dgm:prSet/>
      <dgm:spPr/>
      <dgm:t>
        <a:bodyPr/>
        <a:lstStyle/>
        <a:p>
          <a:endParaRPr lang="en-US"/>
        </a:p>
      </dgm:t>
    </dgm:pt>
    <dgm:pt modelId="{101D8288-5B00-4C84-BFDB-D9DCA6A3267C}">
      <dgm:prSet phldrT="[Text]" custT="1"/>
      <dgm:spPr/>
      <dgm:t>
        <a:bodyPr/>
        <a:lstStyle/>
        <a:p>
          <a:pPr algn="l">
            <a:spcAft>
              <a:spcPct val="15000"/>
            </a:spcAft>
          </a:pPr>
          <a:endParaRPr lang="en-US" sz="1050" dirty="0">
            <a:latin typeface="Consolas" panose="020B0609020204030204" pitchFamily="49" charset="0"/>
          </a:endParaRPr>
        </a:p>
      </dgm:t>
    </dgm:pt>
    <dgm:pt modelId="{4BBE1356-A602-4BAD-924C-B903BB623AF9}" type="parTrans" cxnId="{BC708FC0-72B5-443A-8266-139A350493F2}">
      <dgm:prSet/>
      <dgm:spPr/>
      <dgm:t>
        <a:bodyPr/>
        <a:lstStyle/>
        <a:p>
          <a:endParaRPr lang="en-US"/>
        </a:p>
      </dgm:t>
    </dgm:pt>
    <dgm:pt modelId="{EF58D793-AAF4-48BB-BA70-D5FC981188E4}" type="sibTrans" cxnId="{BC708FC0-72B5-443A-8266-139A350493F2}">
      <dgm:prSet/>
      <dgm:spPr/>
      <dgm:t>
        <a:bodyPr/>
        <a:lstStyle/>
        <a:p>
          <a:endParaRPr lang="en-US"/>
        </a:p>
      </dgm:t>
    </dgm:pt>
    <dgm:pt modelId="{2B5232CF-8111-4179-B698-288AE4344A91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 smtClean="0">
              <a:latin typeface="Consolas" panose="020B0609020204030204" pitchFamily="49" charset="0"/>
            </a:rPr>
            <a:t>First round                  – one description</a:t>
          </a:r>
          <a:endParaRPr lang="en-US" sz="2400" dirty="0">
            <a:latin typeface="Consolas" panose="020B0609020204030204" pitchFamily="49" charset="0"/>
          </a:endParaRPr>
        </a:p>
      </dgm:t>
    </dgm:pt>
    <dgm:pt modelId="{7FCA73E5-4ADC-4493-B79B-B2548F992FB2}" type="parTrans" cxnId="{DD969451-65E0-4D8F-AEDE-6A210586E014}">
      <dgm:prSet/>
      <dgm:spPr/>
      <dgm:t>
        <a:bodyPr/>
        <a:lstStyle/>
        <a:p>
          <a:endParaRPr lang="en-US"/>
        </a:p>
      </dgm:t>
    </dgm:pt>
    <dgm:pt modelId="{74A78E02-A9D0-4F6F-B953-015557C32742}" type="sibTrans" cxnId="{DD969451-65E0-4D8F-AEDE-6A210586E014}">
      <dgm:prSet/>
      <dgm:spPr/>
      <dgm:t>
        <a:bodyPr/>
        <a:lstStyle/>
        <a:p>
          <a:endParaRPr lang="en-US"/>
        </a:p>
      </dgm:t>
    </dgm:pt>
    <dgm:pt modelId="{A9D74A0A-04BB-4B0F-B0D4-F9DA95256540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 smtClean="0">
              <a:latin typeface="Consolas" panose="020B0609020204030204" pitchFamily="49" charset="0"/>
            </a:rPr>
            <a:t>Second round</a:t>
          </a:r>
          <a:endParaRPr lang="en-US" sz="2400" dirty="0">
            <a:latin typeface="Consolas" panose="020B0609020204030204" pitchFamily="49" charset="0"/>
          </a:endParaRPr>
        </a:p>
      </dgm:t>
    </dgm:pt>
    <dgm:pt modelId="{0820DD99-12E8-4025-9C8D-C57D99E36B38}" type="parTrans" cxnId="{74F1326E-39C3-4CB1-9113-35FB2E0D33B5}">
      <dgm:prSet/>
      <dgm:spPr/>
      <dgm:t>
        <a:bodyPr/>
        <a:lstStyle/>
        <a:p>
          <a:endParaRPr lang="en-US"/>
        </a:p>
      </dgm:t>
    </dgm:pt>
    <dgm:pt modelId="{BEE1CD86-B0AC-4DBB-9D91-21EEE50EA1BB}" type="sibTrans" cxnId="{74F1326E-39C3-4CB1-9113-35FB2E0D33B5}">
      <dgm:prSet/>
      <dgm:spPr/>
      <dgm:t>
        <a:bodyPr/>
        <a:lstStyle/>
        <a:p>
          <a:endParaRPr lang="en-US"/>
        </a:p>
      </dgm:t>
    </dgm:pt>
    <dgm:pt modelId="{0BDD7853-7695-461C-8B2F-CA5AC439C3D2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 smtClean="0">
              <a:latin typeface="Consolas" panose="020B0609020204030204" pitchFamily="49" charset="0"/>
            </a:rPr>
            <a:t>Most important rule:</a:t>
          </a:r>
          <a:endParaRPr lang="en-US" sz="2400" dirty="0">
            <a:latin typeface="Consolas" panose="020B0609020204030204" pitchFamily="49" charset="0"/>
          </a:endParaRPr>
        </a:p>
      </dgm:t>
    </dgm:pt>
    <dgm:pt modelId="{CDD6C182-CFA2-41AE-8475-A623D7419FD8}" type="parTrans" cxnId="{B6AB2897-628C-43DA-8858-6F2FF216D259}">
      <dgm:prSet/>
      <dgm:spPr/>
      <dgm:t>
        <a:bodyPr/>
        <a:lstStyle/>
        <a:p>
          <a:endParaRPr lang="en-US"/>
        </a:p>
      </dgm:t>
    </dgm:pt>
    <dgm:pt modelId="{DED65B35-C36B-4371-81C3-CEEDF7E0BB08}" type="sibTrans" cxnId="{B6AB2897-628C-43DA-8858-6F2FF216D259}">
      <dgm:prSet/>
      <dgm:spPr/>
      <dgm:t>
        <a:bodyPr/>
        <a:lstStyle/>
        <a:p>
          <a:endParaRPr lang="en-US"/>
        </a:p>
      </dgm:t>
    </dgm:pt>
    <dgm:pt modelId="{AD7FE4ED-6282-4C8B-8FC8-D51E5264A763}">
      <dgm:prSet phldrT="[Text]"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 smtClean="0">
              <a:latin typeface="Consolas" panose="020B0609020204030204" pitchFamily="49" charset="0"/>
            </a:rPr>
            <a:t>4 players                    – 2 rounds</a:t>
          </a:r>
          <a:endParaRPr lang="en-US" sz="2400" dirty="0">
            <a:latin typeface="Consolas" panose="020B0609020204030204" pitchFamily="49" charset="0"/>
          </a:endParaRPr>
        </a:p>
      </dgm:t>
    </dgm:pt>
    <dgm:pt modelId="{C6A50A64-7FA9-4CFB-B1D7-F003C8E7809E}" type="sibTrans" cxnId="{0815E70E-CA78-4023-BB27-0357ED740D1E}">
      <dgm:prSet/>
      <dgm:spPr/>
      <dgm:t>
        <a:bodyPr/>
        <a:lstStyle/>
        <a:p>
          <a:endParaRPr lang="en-US"/>
        </a:p>
      </dgm:t>
    </dgm:pt>
    <dgm:pt modelId="{3C8A262E-630B-4B0C-9E25-EA718789A750}" type="parTrans" cxnId="{0815E70E-CA78-4023-BB27-0357ED740D1E}">
      <dgm:prSet/>
      <dgm:spPr/>
      <dgm:t>
        <a:bodyPr/>
        <a:lstStyle/>
        <a:p>
          <a:endParaRPr lang="en-US"/>
        </a:p>
      </dgm:t>
    </dgm:pt>
    <dgm:pt modelId="{71869158-63DE-4394-907A-19EAC56CFC41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 smtClean="0">
              <a:latin typeface="Consolas" panose="020B0609020204030204" pitchFamily="49" charset="0"/>
            </a:rPr>
            <a:t>Judge – the admin</a:t>
          </a:r>
          <a:endParaRPr lang="en-US" sz="2400" dirty="0">
            <a:latin typeface="Consolas" panose="020B0609020204030204" pitchFamily="49" charset="0"/>
          </a:endParaRPr>
        </a:p>
      </dgm:t>
    </dgm:pt>
    <dgm:pt modelId="{153FA0DD-4868-488A-BDA0-2C515F3DCBD9}" type="parTrans" cxnId="{BB1A4541-761B-4DF8-82D7-E0F2F22F8202}">
      <dgm:prSet/>
      <dgm:spPr/>
      <dgm:t>
        <a:bodyPr/>
        <a:lstStyle/>
        <a:p>
          <a:endParaRPr lang="en-US"/>
        </a:p>
      </dgm:t>
    </dgm:pt>
    <dgm:pt modelId="{4698867D-5907-4247-95E4-468E6510BE71}" type="sibTrans" cxnId="{BB1A4541-761B-4DF8-82D7-E0F2F22F8202}">
      <dgm:prSet/>
      <dgm:spPr/>
      <dgm:t>
        <a:bodyPr/>
        <a:lstStyle/>
        <a:p>
          <a:endParaRPr lang="en-US"/>
        </a:p>
      </dgm:t>
    </dgm:pt>
    <dgm:pt modelId="{E677D5A6-9ABD-4780-8E71-FC9B38725E77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 smtClean="0">
              <a:latin typeface="Consolas" panose="020B0609020204030204" pitchFamily="49" charset="0"/>
            </a:rPr>
            <a:t>– second description </a:t>
          </a:r>
          <a:endParaRPr lang="en-US" sz="2400" dirty="0">
            <a:latin typeface="Consolas" panose="020B0609020204030204" pitchFamily="49" charset="0"/>
          </a:endParaRPr>
        </a:p>
      </dgm:t>
    </dgm:pt>
    <dgm:pt modelId="{5B8E8DF8-C360-4925-9863-07359607798D}" type="parTrans" cxnId="{273660DC-DE6B-4A88-8AFA-F03B1073E0F7}">
      <dgm:prSet/>
      <dgm:spPr/>
    </dgm:pt>
    <dgm:pt modelId="{492D804A-CCA5-45C2-8C01-E6381591EDA8}" type="sibTrans" cxnId="{273660DC-DE6B-4A88-8AFA-F03B1073E0F7}">
      <dgm:prSet/>
      <dgm:spPr/>
    </dgm:pt>
    <dgm:pt modelId="{122C77EF-AD3C-4E18-9EF3-FA9337EAA2D7}" type="pres">
      <dgm:prSet presAssocID="{25829701-67D5-4AD8-9203-976283D7E1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B80B00-26F7-43C5-A674-1E842EFBCFB4}" type="pres">
      <dgm:prSet presAssocID="{B7D7A145-1B20-4E3F-965A-D477E7E1AF39}" presName="composite" presStyleCnt="0"/>
      <dgm:spPr/>
    </dgm:pt>
    <dgm:pt modelId="{B284E424-89E7-4A99-B748-4DCE58153750}" type="pres">
      <dgm:prSet presAssocID="{B7D7A145-1B20-4E3F-965A-D477E7E1AF39}" presName="FirstChild" presStyleLbl="revTx" presStyleIdx="0" presStyleCnt="2" custScaleX="64953" custLinFactNeighborX="8945" custLinFactNeighborY="19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E9AD8-191F-4354-84EF-608074F36243}" type="pres">
      <dgm:prSet presAssocID="{B7D7A145-1B20-4E3F-965A-D477E7E1AF39}" presName="Parent" presStyleLbl="alignNode1" presStyleIdx="0" presStyleCnt="1" custScaleX="193816" custScaleY="106997" custLinFactNeighborX="2851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F5899-DB03-4EC6-9B4E-6C2B8DF236C1}" type="pres">
      <dgm:prSet presAssocID="{B7D7A145-1B20-4E3F-965A-D477E7E1AF39}" presName="Accent" presStyleLbl="parChTrans1D1" presStyleIdx="0" presStyleCnt="1"/>
      <dgm:spPr/>
    </dgm:pt>
    <dgm:pt modelId="{DA18F163-C48C-4636-B40F-FE6CA799FFAA}" type="pres">
      <dgm:prSet presAssocID="{B7D7A145-1B20-4E3F-965A-D477E7E1AF39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A3F65-7496-4B0B-B9B6-22043DFF8E87}" type="presOf" srcId="{A9D74A0A-04BB-4B0F-B0D4-F9DA95256540}" destId="{DA18F163-C48C-4636-B40F-FE6CA799FFAA}" srcOrd="0" destOrd="4" presId="urn:microsoft.com/office/officeart/2011/layout/TabList"/>
    <dgm:cxn modelId="{0815E70E-CA78-4023-BB27-0357ED740D1E}" srcId="{B7D7A145-1B20-4E3F-965A-D477E7E1AF39}" destId="{AD7FE4ED-6282-4C8B-8FC8-D51E5264A763}" srcOrd="2" destOrd="0" parTransId="{3C8A262E-630B-4B0C-9E25-EA718789A750}" sibTransId="{C6A50A64-7FA9-4CFB-B1D7-F003C8E7809E}"/>
    <dgm:cxn modelId="{74F1326E-39C3-4CB1-9113-35FB2E0D33B5}" srcId="{B7D7A145-1B20-4E3F-965A-D477E7E1AF39}" destId="{A9D74A0A-04BB-4B0F-B0D4-F9DA95256540}" srcOrd="5" destOrd="0" parTransId="{0820DD99-12E8-4025-9C8D-C57D99E36B38}" sibTransId="{BEE1CD86-B0AC-4DBB-9D91-21EEE50EA1BB}"/>
    <dgm:cxn modelId="{1EF4AAD7-3604-40EA-AA10-11590E42B796}" type="presOf" srcId="{E677D5A6-9ABD-4780-8E71-FC9B38725E77}" destId="{DA18F163-C48C-4636-B40F-FE6CA799FFAA}" srcOrd="0" destOrd="5" presId="urn:microsoft.com/office/officeart/2011/layout/TabList"/>
    <dgm:cxn modelId="{BC708FC0-72B5-443A-8266-139A350493F2}" srcId="{B7D7A145-1B20-4E3F-965A-D477E7E1AF39}" destId="{101D8288-5B00-4C84-BFDB-D9DCA6A3267C}" srcOrd="1" destOrd="0" parTransId="{4BBE1356-A602-4BAD-924C-B903BB623AF9}" sibTransId="{EF58D793-AAF4-48BB-BA70-D5FC981188E4}"/>
    <dgm:cxn modelId="{FF330AE9-D902-4D27-B60D-96F972014730}" type="presOf" srcId="{2B5232CF-8111-4179-B698-288AE4344A91}" destId="{DA18F163-C48C-4636-B40F-FE6CA799FFAA}" srcOrd="0" destOrd="2" presId="urn:microsoft.com/office/officeart/2011/layout/TabList"/>
    <dgm:cxn modelId="{7E327822-7A04-44A7-88F8-E2B2D6776BF7}" type="presOf" srcId="{AD7FE4ED-6282-4C8B-8FC8-D51E5264A763}" destId="{DA18F163-C48C-4636-B40F-FE6CA799FFAA}" srcOrd="0" destOrd="1" presId="urn:microsoft.com/office/officeart/2011/layout/TabList"/>
    <dgm:cxn modelId="{273660DC-DE6B-4A88-8AFA-F03B1073E0F7}" srcId="{B7D7A145-1B20-4E3F-965A-D477E7E1AF39}" destId="{E677D5A6-9ABD-4780-8E71-FC9B38725E77}" srcOrd="6" destOrd="0" parTransId="{5B8E8DF8-C360-4925-9863-07359607798D}" sibTransId="{492D804A-CCA5-45C2-8C01-E6381591EDA8}"/>
    <dgm:cxn modelId="{BB1BCB5D-AE8F-40BD-A9FE-C3567E7ACA68}" type="presOf" srcId="{101D8288-5B00-4C84-BFDB-D9DCA6A3267C}" destId="{DA18F163-C48C-4636-B40F-FE6CA799FFAA}" srcOrd="0" destOrd="0" presId="urn:microsoft.com/office/officeart/2011/layout/TabList"/>
    <dgm:cxn modelId="{D49B6D19-118B-4B69-9565-E715C66751B3}" srcId="{B7D7A145-1B20-4E3F-965A-D477E7E1AF39}" destId="{068F869A-EC45-4F2A-9F54-296EAF05C825}" srcOrd="0" destOrd="0" parTransId="{E8D6960E-4DA9-4F97-AF03-9F8E9408CB75}" sibTransId="{78E78D06-FA0D-48E9-87D9-DCB80E3F60E4}"/>
    <dgm:cxn modelId="{E713DBAB-B7A6-44FA-9149-5F73EF482C7D}" type="presOf" srcId="{25829701-67D5-4AD8-9203-976283D7E1CF}" destId="{122C77EF-AD3C-4E18-9EF3-FA9337EAA2D7}" srcOrd="0" destOrd="0" presId="urn:microsoft.com/office/officeart/2011/layout/TabList"/>
    <dgm:cxn modelId="{72395CF8-1EF6-42C6-AE08-5AE249166A90}" type="presOf" srcId="{B7D7A145-1B20-4E3F-965A-D477E7E1AF39}" destId="{C55E9AD8-191F-4354-84EF-608074F36243}" srcOrd="0" destOrd="0" presId="urn:microsoft.com/office/officeart/2011/layout/TabList"/>
    <dgm:cxn modelId="{17F531BC-5454-4906-95FB-437D14C09CFE}" type="presOf" srcId="{068F869A-EC45-4F2A-9F54-296EAF05C825}" destId="{B284E424-89E7-4A99-B748-4DCE58153750}" srcOrd="0" destOrd="0" presId="urn:microsoft.com/office/officeart/2011/layout/TabList"/>
    <dgm:cxn modelId="{6D98208B-CA80-4481-9918-2F47ED3FBFE5}" type="presOf" srcId="{0BDD7853-7695-461C-8B2F-CA5AC439C3D2}" destId="{DA18F163-C48C-4636-B40F-FE6CA799FFAA}" srcOrd="0" destOrd="6" presId="urn:microsoft.com/office/officeart/2011/layout/TabList"/>
    <dgm:cxn modelId="{F92CB233-243D-4748-B8BF-F07756FF3A4C}" srcId="{25829701-67D5-4AD8-9203-976283D7E1CF}" destId="{B7D7A145-1B20-4E3F-965A-D477E7E1AF39}" srcOrd="0" destOrd="0" parTransId="{0D76D7A1-AD94-43E7-882C-8F28C03FDAA7}" sibTransId="{718F558E-B8D9-4B49-B667-286558C2AAA9}"/>
    <dgm:cxn modelId="{B6AB2897-628C-43DA-8858-6F2FF216D259}" srcId="{B7D7A145-1B20-4E3F-965A-D477E7E1AF39}" destId="{0BDD7853-7695-461C-8B2F-CA5AC439C3D2}" srcOrd="7" destOrd="0" parTransId="{CDD6C182-CFA2-41AE-8475-A623D7419FD8}" sibTransId="{DED65B35-C36B-4371-81C3-CEEDF7E0BB08}"/>
    <dgm:cxn modelId="{DD969451-65E0-4D8F-AEDE-6A210586E014}" srcId="{B7D7A145-1B20-4E3F-965A-D477E7E1AF39}" destId="{2B5232CF-8111-4179-B698-288AE4344A91}" srcOrd="3" destOrd="0" parTransId="{7FCA73E5-4ADC-4493-B79B-B2548F992FB2}" sibTransId="{74A78E02-A9D0-4F6F-B953-015557C32742}"/>
    <dgm:cxn modelId="{BB1A4541-761B-4DF8-82D7-E0F2F22F8202}" srcId="{B7D7A145-1B20-4E3F-965A-D477E7E1AF39}" destId="{71869158-63DE-4394-907A-19EAC56CFC41}" srcOrd="4" destOrd="0" parTransId="{153FA0DD-4868-488A-BDA0-2C515F3DCBD9}" sibTransId="{4698867D-5907-4247-95E4-468E6510BE71}"/>
    <dgm:cxn modelId="{65DA2965-A2C9-4A8E-B561-7EAA786F5461}" type="presOf" srcId="{71869158-63DE-4394-907A-19EAC56CFC41}" destId="{DA18F163-C48C-4636-B40F-FE6CA799FFAA}" srcOrd="0" destOrd="3" presId="urn:microsoft.com/office/officeart/2011/layout/TabList"/>
    <dgm:cxn modelId="{69FE3C15-D075-4169-9759-AD71600745DC}" type="presParOf" srcId="{122C77EF-AD3C-4E18-9EF3-FA9337EAA2D7}" destId="{AFB80B00-26F7-43C5-A674-1E842EFBCFB4}" srcOrd="0" destOrd="0" presId="urn:microsoft.com/office/officeart/2011/layout/TabList"/>
    <dgm:cxn modelId="{D9DC39DD-C5C8-4B21-8235-14E2467C975B}" type="presParOf" srcId="{AFB80B00-26F7-43C5-A674-1E842EFBCFB4}" destId="{B284E424-89E7-4A99-B748-4DCE58153750}" srcOrd="0" destOrd="0" presId="urn:microsoft.com/office/officeart/2011/layout/TabList"/>
    <dgm:cxn modelId="{A7A8D93A-7870-411F-9940-D4A8C0DD356F}" type="presParOf" srcId="{AFB80B00-26F7-43C5-A674-1E842EFBCFB4}" destId="{C55E9AD8-191F-4354-84EF-608074F36243}" srcOrd="1" destOrd="0" presId="urn:microsoft.com/office/officeart/2011/layout/TabList"/>
    <dgm:cxn modelId="{C89CAC60-E776-4056-8D21-97635AED07BD}" type="presParOf" srcId="{AFB80B00-26F7-43C5-A674-1E842EFBCFB4}" destId="{E56F5899-DB03-4EC6-9B4E-6C2B8DF236C1}" srcOrd="2" destOrd="0" presId="urn:microsoft.com/office/officeart/2011/layout/TabList"/>
    <dgm:cxn modelId="{834B2401-5D3F-4DC1-9419-601D43106C00}" type="presParOf" srcId="{122C77EF-AD3C-4E18-9EF3-FA9337EAA2D7}" destId="{DA18F163-C48C-4636-B40F-FE6CA799FFA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5899-DB03-4EC6-9B4E-6C2B8DF236C1}">
      <dsp:nvSpPr>
        <dsp:cNvPr id="0" name=""/>
        <dsp:cNvSpPr/>
      </dsp:nvSpPr>
      <dsp:spPr>
        <a:xfrm>
          <a:off x="317377" y="1284697"/>
          <a:ext cx="52045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E424-89E7-4A99-B748-4DCE58153750}">
      <dsp:nvSpPr>
        <dsp:cNvPr id="0" name=""/>
        <dsp:cNvSpPr/>
      </dsp:nvSpPr>
      <dsp:spPr>
        <a:xfrm>
          <a:off x="2689974" y="68765"/>
          <a:ext cx="2501593" cy="124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onsolas" panose="020B0609020204030204" pitchFamily="49" charset="0"/>
            </a:rPr>
            <a:t>Join or create new game</a:t>
          </a:r>
          <a:endParaRPr lang="en-US" sz="2800" kern="1200" dirty="0">
            <a:latin typeface="Consolas" panose="020B0609020204030204" pitchFamily="49" charset="0"/>
          </a:endParaRPr>
        </a:p>
      </dsp:txBody>
      <dsp:txXfrm>
        <a:off x="2689974" y="68765"/>
        <a:ext cx="2501593" cy="1240051"/>
      </dsp:txXfrm>
    </dsp:sp>
    <dsp:sp modelId="{C55E9AD8-191F-4354-84EF-608074F36243}">
      <dsp:nvSpPr>
        <dsp:cNvPr id="0" name=""/>
        <dsp:cNvSpPr/>
      </dsp:nvSpPr>
      <dsp:spPr>
        <a:xfrm>
          <a:off x="68498" y="1263"/>
          <a:ext cx="2622701" cy="13268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Consolas" panose="020B0609020204030204" pitchFamily="49" charset="0"/>
            </a:rPr>
            <a:t>1 vs 1</a:t>
          </a:r>
          <a:endParaRPr lang="en-US" sz="3700" b="1" kern="1200" dirty="0">
            <a:latin typeface="Consolas" panose="020B0609020204030204" pitchFamily="49" charset="0"/>
          </a:endParaRPr>
        </a:p>
      </dsp:txBody>
      <dsp:txXfrm>
        <a:off x="133280" y="66045"/>
        <a:ext cx="2493137" cy="1262035"/>
      </dsp:txXfrm>
    </dsp:sp>
    <dsp:sp modelId="{DA18F163-C48C-4636-B40F-FE6CA799FFAA}">
      <dsp:nvSpPr>
        <dsp:cNvPr id="0" name=""/>
        <dsp:cNvSpPr/>
      </dsp:nvSpPr>
      <dsp:spPr>
        <a:xfrm>
          <a:off x="0" y="1328080"/>
          <a:ext cx="5204582" cy="248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Two players                  </a:t>
          </a:r>
          <a:r>
            <a:rPr lang="en-US" sz="2400" kern="1200" dirty="0" smtClean="0"/>
            <a:t/>
          </a:r>
          <a:br>
            <a:rPr lang="en-US" sz="2400" kern="1200" dirty="0" smtClean="0"/>
          </a:br>
          <a:r>
            <a:rPr lang="en-US" sz="2400" kern="1200" dirty="0" smtClean="0">
              <a:latin typeface="Consolas" panose="020B0609020204030204" pitchFamily="49" charset="0"/>
            </a:rPr>
            <a:t> – one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One description               </a:t>
          </a:r>
          <a:r>
            <a:rPr lang="en-US" sz="2400" kern="1200" dirty="0" smtClean="0"/>
            <a:t/>
          </a:r>
          <a:br>
            <a:rPr lang="en-US" sz="2400" kern="1200" dirty="0" smtClean="0"/>
          </a:br>
          <a:r>
            <a:rPr lang="en-US" sz="2400" kern="1200" dirty="0" smtClean="0">
              <a:latin typeface="Consolas" panose="020B0609020204030204" pitchFamily="49" charset="0"/>
            </a:rPr>
            <a:t>– two pictures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Two pictures</a:t>
          </a:r>
          <a:r>
            <a:rPr lang="en-US" sz="2400" kern="1200" dirty="0" smtClean="0"/>
            <a:t/>
          </a:r>
          <a:br>
            <a:rPr lang="en-US" sz="2400" kern="1200" dirty="0" smtClean="0"/>
          </a:br>
          <a:r>
            <a:rPr lang="en-US" sz="2400" kern="1200" dirty="0" smtClean="0">
              <a:latin typeface="Consolas" panose="020B0609020204030204" pitchFamily="49" charset="0"/>
            </a:rPr>
            <a:t>- two points of view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Two points of view                                     - one winner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One winner                    – everybody happy☺ 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 smtClean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 smtClean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latin typeface="Consolas" panose="020B0609020204030204" pitchFamily="49" charset="0"/>
          </a:endParaRPr>
        </a:p>
      </dsp:txBody>
      <dsp:txXfrm>
        <a:off x="0" y="1328080"/>
        <a:ext cx="5204582" cy="2480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5899-DB03-4EC6-9B4E-6C2B8DF236C1}">
      <dsp:nvSpPr>
        <dsp:cNvPr id="0" name=""/>
        <dsp:cNvSpPr/>
      </dsp:nvSpPr>
      <dsp:spPr>
        <a:xfrm>
          <a:off x="317377" y="1284697"/>
          <a:ext cx="52045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E424-89E7-4A99-B748-4DCE58153750}">
      <dsp:nvSpPr>
        <dsp:cNvPr id="0" name=""/>
        <dsp:cNvSpPr/>
      </dsp:nvSpPr>
      <dsp:spPr>
        <a:xfrm>
          <a:off x="2689974" y="68765"/>
          <a:ext cx="2501593" cy="124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nsolas" panose="020B0609020204030204" pitchFamily="49" charset="0"/>
            </a:rPr>
            <a:t>Join a tournament every Sunday.</a:t>
          </a:r>
          <a:endParaRPr lang="en-US" sz="2400" b="1" kern="1200" dirty="0">
            <a:latin typeface="Consolas" panose="020B0609020204030204" pitchFamily="49" charset="0"/>
          </a:endParaRPr>
        </a:p>
      </dsp:txBody>
      <dsp:txXfrm>
        <a:off x="2689974" y="68765"/>
        <a:ext cx="2501593" cy="1240051"/>
      </dsp:txXfrm>
    </dsp:sp>
    <dsp:sp modelId="{C55E9AD8-191F-4354-84EF-608074F36243}">
      <dsp:nvSpPr>
        <dsp:cNvPr id="0" name=""/>
        <dsp:cNvSpPr/>
      </dsp:nvSpPr>
      <dsp:spPr>
        <a:xfrm>
          <a:off x="68498" y="1263"/>
          <a:ext cx="2622701" cy="13268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 smtClean="0">
              <a:latin typeface="Consolas" panose="020B0609020204030204" pitchFamily="49" charset="0"/>
            </a:rPr>
            <a:t>Tornament</a:t>
          </a:r>
          <a:endParaRPr lang="en-US" sz="3700" b="1" kern="1200" dirty="0">
            <a:latin typeface="Consolas" panose="020B0609020204030204" pitchFamily="49" charset="0"/>
          </a:endParaRPr>
        </a:p>
      </dsp:txBody>
      <dsp:txXfrm>
        <a:off x="133280" y="66045"/>
        <a:ext cx="2493137" cy="1262035"/>
      </dsp:txXfrm>
    </dsp:sp>
    <dsp:sp modelId="{DA18F163-C48C-4636-B40F-FE6CA799FFAA}">
      <dsp:nvSpPr>
        <dsp:cNvPr id="0" name=""/>
        <dsp:cNvSpPr/>
      </dsp:nvSpPr>
      <dsp:spPr>
        <a:xfrm>
          <a:off x="0" y="1328080"/>
          <a:ext cx="5204582" cy="248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5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4 players                    – 2 rounds</a:t>
          </a: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First round                  – one description</a:t>
          </a: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Judge – the admin</a:t>
          </a: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Second round</a:t>
          </a: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– second description </a:t>
          </a: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kern="1200" dirty="0" smtClean="0">
              <a:latin typeface="Consolas" panose="020B0609020204030204" pitchFamily="49" charset="0"/>
            </a:rPr>
            <a:t>Most important rule:</a:t>
          </a:r>
          <a:endParaRPr lang="en-US" sz="2400" kern="1200" dirty="0">
            <a:latin typeface="Consolas" panose="020B0609020204030204" pitchFamily="49" charset="0"/>
          </a:endParaRPr>
        </a:p>
      </dsp:txBody>
      <dsp:txXfrm>
        <a:off x="0" y="1328080"/>
        <a:ext cx="5204582" cy="248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8244-0EE5-4C36-A1AB-4F575C531235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latin typeface="Consolas" panose="020B0609020204030204" pitchFamily="49" charset="0"/>
              </a:rPr>
              <a:t>Pixel Wars</a:t>
            </a:r>
            <a:endParaRPr lang="en-US" sz="9600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Made by pixel warriors team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8"/>
            <a:ext cx="2044700" cy="2010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3819525"/>
            <a:ext cx="3028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94" y="0"/>
            <a:ext cx="12192000" cy="132556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Description: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0" y="1876425"/>
            <a:ext cx="3644900" cy="4351338"/>
          </a:xfrm>
        </p:spPr>
        <p:txBody>
          <a:bodyPr/>
          <a:lstStyle/>
          <a:p>
            <a:r>
              <a:rPr lang="en-US" dirty="0" smtClean="0"/>
              <a:t>Multiplayer game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hallenge people </a:t>
            </a:r>
            <a:r>
              <a:rPr lang="en-US" dirty="0" smtClean="0"/>
              <a:t>to see who </a:t>
            </a:r>
            <a:r>
              <a:rPr lang="en-US" dirty="0" smtClean="0"/>
              <a:t>is a  better artist</a:t>
            </a:r>
            <a:endParaRPr lang="en-US" dirty="0" smtClean="0"/>
          </a:p>
          <a:p>
            <a:r>
              <a:rPr lang="en-US" dirty="0" smtClean="0"/>
              <a:t>Improve your artistic abilities</a:t>
            </a:r>
          </a:p>
          <a:p>
            <a:r>
              <a:rPr lang="en-US" dirty="0" smtClean="0"/>
              <a:t>Have fun beating others</a:t>
            </a:r>
          </a:p>
          <a:p>
            <a:r>
              <a:rPr lang="en-US" dirty="0" smtClean="0"/>
              <a:t>ENJOY!! 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628775"/>
            <a:ext cx="5210175" cy="522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495006" y="1628775"/>
            <a:ext cx="5042263" cy="5229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272937" y="1018903"/>
            <a:ext cx="3696788" cy="573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45"/>
            <a:ext cx="2044700" cy="2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5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57" y="-1"/>
            <a:ext cx="8882743" cy="132556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Why did we </a:t>
            </a:r>
            <a:r>
              <a:rPr lang="en-US" dirty="0" smtClean="0">
                <a:latin typeface="Consolas" panose="020B0609020204030204" pitchFamily="49" charset="0"/>
              </a:rPr>
              <a:t>choose that idea</a:t>
            </a:r>
            <a:r>
              <a:rPr lang="bg-BG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6306">
            <a:off x="1384301" y="1931905"/>
            <a:ext cx="4389241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7686">
            <a:off x="6843840" y="2054224"/>
            <a:ext cx="4330715" cy="43513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515" y="0"/>
            <a:ext cx="5573486" cy="132556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What did we use?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7135">
            <a:off x="8125266" y="3616863"/>
            <a:ext cx="3575861" cy="260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5" y="2862816"/>
            <a:ext cx="1588151" cy="1588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41" y="4918991"/>
            <a:ext cx="1325358" cy="147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2" y="4450967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27704">
            <a:off x="3637795" y="1291442"/>
            <a:ext cx="3822691" cy="40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7874">
            <a:off x="228130" y="2971031"/>
            <a:ext cx="4790016" cy="26930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223500" y="24808"/>
            <a:ext cx="1968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onsolas" panose="020B0609020204030204" pitchFamily="49" charset="0"/>
              </a:rPr>
              <a:t>Rules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767" y="2501231"/>
            <a:ext cx="1733233" cy="1706236"/>
          </a:xfrm>
          <a:prstGeom prst="rect">
            <a:avLst/>
          </a:prstGeom>
        </p:spPr>
      </p:pic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810349"/>
              </p:ext>
            </p:extLst>
          </p:nvPr>
        </p:nvGraphicFramePr>
        <p:xfrm>
          <a:off x="5290124" y="1062628"/>
          <a:ext cx="5204582" cy="380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759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0" y="24808"/>
            <a:ext cx="1968500" cy="132556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Rules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492417"/>
              </p:ext>
            </p:extLst>
          </p:nvPr>
        </p:nvGraphicFramePr>
        <p:xfrm>
          <a:off x="5290124" y="1062628"/>
          <a:ext cx="5204582" cy="380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  <p:pic>
        <p:nvPicPr>
          <p:cNvPr id="9" name="Picture 2" descr="https://scontent-sof.xx.fbcdn.net/v/t34.0-12/17496187_2246539382238148_1514638055_n.png?oh=b254b2c81f691efa00fa494beaaab811&amp;oe=58D8896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4" y="2339863"/>
            <a:ext cx="3168210" cy="32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4706" y="1489667"/>
            <a:ext cx="1697294" cy="1700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5390" y="4959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252557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8"/>
            <a:ext cx="2044700" cy="201095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6257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(){//</a:t>
            </a:r>
            <a:r>
              <a:rPr lang="en-US" b="1" i="1" u="sng" dirty="0">
                <a:latin typeface="Consolas" panose="020B0609020204030204" pitchFamily="49" charset="0"/>
              </a:rPr>
              <a:t>programmers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u="sng" dirty="0" err="1">
                <a:latin typeface="Consolas" panose="020B0609020204030204" pitchFamily="49" charset="0"/>
              </a:rPr>
              <a:t>Aneta</a:t>
            </a:r>
            <a:r>
              <a:rPr lang="en-US" i="1" u="sng" dirty="0">
                <a:latin typeface="Consolas" panose="020B0609020204030204" pitchFamily="49" charset="0"/>
              </a:rPr>
              <a:t> </a:t>
            </a:r>
            <a:r>
              <a:rPr lang="en-US" b="1" i="1" u="sng" dirty="0" err="1">
                <a:latin typeface="Consolas" panose="020B0609020204030204" pitchFamily="49" charset="0"/>
              </a:rPr>
              <a:t>Tsvetkova</a:t>
            </a:r>
            <a:r>
              <a:rPr lang="en-US" i="1" u="sng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“programmer1”;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u="sng" dirty="0">
                <a:latin typeface="Consolas" panose="020B0609020204030204" pitchFamily="49" charset="0"/>
              </a:rPr>
              <a:t>Evgeni</a:t>
            </a:r>
            <a:r>
              <a:rPr lang="en-US" i="1" u="sng" dirty="0">
                <a:latin typeface="Consolas" panose="020B0609020204030204" pitchFamily="49" charset="0"/>
              </a:rPr>
              <a:t> </a:t>
            </a:r>
            <a:r>
              <a:rPr lang="en-US" b="1" i="1" u="sng" dirty="0" err="1">
                <a:latin typeface="Consolas" panose="020B0609020204030204" pitchFamily="49" charset="0"/>
              </a:rPr>
              <a:t>Dimov</a:t>
            </a:r>
            <a:r>
              <a:rPr lang="en-US" i="1" u="sng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= “programmer2”;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u="sng" dirty="0">
                <a:latin typeface="Consolas" panose="020B0609020204030204" pitchFamily="49" charset="0"/>
              </a:rPr>
              <a:t>Nikola</a:t>
            </a:r>
            <a:r>
              <a:rPr lang="en-US" i="1" u="sng" dirty="0">
                <a:latin typeface="Consolas" panose="020B0609020204030204" pitchFamily="49" charset="0"/>
              </a:rPr>
              <a:t> </a:t>
            </a:r>
            <a:r>
              <a:rPr lang="en-US" b="1" i="1" u="sng" dirty="0" err="1">
                <a:latin typeface="Consolas" panose="020B0609020204030204" pitchFamily="49" charset="0"/>
              </a:rPr>
              <a:t>Pavlovski</a:t>
            </a:r>
            <a:r>
              <a:rPr lang="en-US" dirty="0">
                <a:latin typeface="Consolas" panose="020B0609020204030204" pitchFamily="49" charset="0"/>
              </a:rPr>
              <a:t>= “programmer3”;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u="sng" dirty="0">
                <a:latin typeface="Consolas" panose="020B0609020204030204" pitchFamily="49" charset="0"/>
              </a:rPr>
              <a:t>Martin</a:t>
            </a:r>
            <a:r>
              <a:rPr lang="en-US" i="1" u="sng" dirty="0">
                <a:latin typeface="Consolas" panose="020B0609020204030204" pitchFamily="49" charset="0"/>
              </a:rPr>
              <a:t> </a:t>
            </a:r>
            <a:r>
              <a:rPr lang="en-US" b="1" i="1" u="sng" dirty="0" err="1">
                <a:latin typeface="Consolas" panose="020B0609020204030204" pitchFamily="49" charset="0"/>
              </a:rPr>
              <a:t>Penev</a:t>
            </a:r>
            <a:r>
              <a:rPr lang="en-US" i="1" u="sng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= “programmer4”;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13743" y="262435"/>
            <a:ext cx="5794829" cy="1325563"/>
          </a:xfrm>
        </p:spPr>
        <p:txBody>
          <a:bodyPr/>
          <a:lstStyle/>
          <a:p>
            <a:r>
              <a:rPr lang="en-US" dirty="0" smtClean="0"/>
              <a:t>Creators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6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91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Pixel Wars</vt:lpstr>
      <vt:lpstr>Description:</vt:lpstr>
      <vt:lpstr>Why did we choose that idea?</vt:lpstr>
      <vt:lpstr>What did we use?</vt:lpstr>
      <vt:lpstr>PowerPoint Presentation</vt:lpstr>
      <vt:lpstr>Rules</vt:lpstr>
      <vt:lpstr>Creators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Wars</dc:title>
  <dc:creator>niki</dc:creator>
  <cp:lastModifiedBy>niki</cp:lastModifiedBy>
  <cp:revision>34</cp:revision>
  <dcterms:created xsi:type="dcterms:W3CDTF">2017-03-25T16:37:46Z</dcterms:created>
  <dcterms:modified xsi:type="dcterms:W3CDTF">2017-03-26T09:47:28Z</dcterms:modified>
</cp:coreProperties>
</file>