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handoutMasterIdLst>
    <p:handoutMasterId r:id="rId9"/>
  </p:handoutMasterIdLst>
  <p:sldIdLst>
    <p:sldId id="258" r:id="rId2"/>
    <p:sldId id="259" r:id="rId3"/>
    <p:sldId id="260" r:id="rId4"/>
    <p:sldId id="261"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780" y="72"/>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3/16/2019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3/16/2019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3/16/2019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3/16/2019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3/16/2019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3/16/2019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3/16/2019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3/16/2019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3/16/2019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3/16/2019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3/16/2019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Евгени Димов</a:t>
            </a:r>
            <a:r>
              <a:rPr lang="en-US" sz="2400" b="1" dirty="0"/>
              <a:t> – </a:t>
            </a:r>
            <a:r>
              <a:rPr lang="bg-BG" sz="2400" b="1" dirty="0"/>
              <a:t>капитан, </a:t>
            </a:r>
            <a:r>
              <a:rPr lang="en-US" sz="2400" b="1" dirty="0"/>
              <a:t>front-end, back-end, machine learning</a:t>
            </a:r>
          </a:p>
          <a:p>
            <a:r>
              <a:rPr lang="bg-BG" sz="2400" b="1" dirty="0"/>
              <a:t>Анета Цветкова</a:t>
            </a:r>
            <a:r>
              <a:rPr lang="en-US" sz="2400" b="1" dirty="0"/>
              <a:t> - front-end, back-end</a:t>
            </a:r>
          </a:p>
          <a:p>
            <a:r>
              <a:rPr lang="bg-BG" sz="2400" b="1" dirty="0"/>
              <a:t>Калин 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4" y="1770502"/>
            <a:ext cx="10963275" cy="4525963"/>
          </a:xfrm>
        </p:spPr>
        <p:txBody>
          <a:bodyPr/>
          <a:lstStyle/>
          <a:p>
            <a:r>
              <a:rPr lang="en-US" dirty="0" smtClean="0"/>
              <a:t>Languages and Technologies:</a:t>
            </a:r>
          </a:p>
          <a:p>
            <a:r>
              <a:rPr lang="en-US" dirty="0" smtClean="0"/>
              <a:t>C</a:t>
            </a:r>
            <a:r>
              <a:rPr lang="en-US" dirty="0"/>
              <a:t>#, HTML, </a:t>
            </a:r>
            <a:r>
              <a:rPr lang="en-US" dirty="0" smtClean="0"/>
              <a:t>Bootstrap, CSS, JavaScript, jQuery and Ajax</a:t>
            </a:r>
          </a:p>
          <a:p>
            <a:endParaRPr lang="en-US" dirty="0" smtClean="0"/>
          </a:p>
          <a:p>
            <a:r>
              <a:rPr lang="en-US" dirty="0" smtClean="0"/>
              <a:t>IDE:</a:t>
            </a:r>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p:txBody>
          <a:bodyPr/>
          <a:lstStyle/>
          <a:p>
            <a:r>
              <a:rPr lang="en-US" dirty="0" smtClean="0"/>
              <a:t>Sidebar when logged in</a:t>
            </a:r>
          </a:p>
          <a:p>
            <a:endParaRPr lang="en-US" dirty="0"/>
          </a:p>
          <a:p>
            <a:r>
              <a:rPr lang="en-US" dirty="0" smtClean="0"/>
              <a:t>Calendar</a:t>
            </a:r>
          </a:p>
          <a:p>
            <a:endParaRPr lang="en-US" dirty="0"/>
          </a:p>
          <a:p>
            <a:r>
              <a:rPr lang="en-US" dirty="0" smtClean="0"/>
              <a:t>Ajax</a:t>
            </a:r>
          </a:p>
          <a:p>
            <a:endParaRPr lang="en-US" dirty="0"/>
          </a:p>
          <a:p>
            <a:r>
              <a:rPr lang="en-US" dirty="0" smtClean="0"/>
              <a:t>Extracting emotions from text</a:t>
            </a:r>
            <a:endParaRPr lang="en-US" dirty="0"/>
          </a:p>
        </p:txBody>
      </p:sp>
    </p:spTree>
    <p:extLst>
      <p:ext uri="{BB962C8B-B14F-4D97-AF65-F5344CB8AC3E}">
        <p14:creationId xmlns:p14="http://schemas.microsoft.com/office/powerpoint/2010/main" val="371646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A mobile version for both Android and IOS</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46</TotalTime>
  <Words>118</Words>
  <Application>Microsoft Office PowerPoint</Application>
  <PresentationFormat>Widescreen</PresentationFormat>
  <Paragraphs>24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Wingdings</vt:lpstr>
      <vt:lpstr>Wingdings 2</vt:lpstr>
      <vt:lpstr>Wingdings 3</vt:lpstr>
      <vt:lpstr>Nightfall design template</vt:lpstr>
      <vt:lpstr>intellimood</vt:lpstr>
      <vt:lpstr>The Team</vt:lpstr>
      <vt:lpstr>IntelliMood</vt:lpstr>
      <vt:lpstr>Used Technologies</vt:lpstr>
      <vt:lpstr>Difficulties</vt:lpstr>
      <vt:lpstr>Project Future Realization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Kalin Doichev</cp:lastModifiedBy>
  <cp:revision>4</cp:revision>
  <dcterms:created xsi:type="dcterms:W3CDTF">2019-03-16T15:28:24Z</dcterms:created>
  <dcterms:modified xsi:type="dcterms:W3CDTF">2019-03-16T16:15:11Z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