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handoutMasterIdLst>
    <p:handoutMasterId r:id="rId9"/>
  </p:handoutMasterIdLst>
  <p:sldIdLst>
    <p:sldId id="258" r:id="rId2"/>
    <p:sldId id="259" r:id="rId3"/>
    <p:sldId id="260" r:id="rId4"/>
    <p:sldId id="261" r:id="rId5"/>
    <p:sldId id="264"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9" d="100"/>
          <a:sy n="89" d="100"/>
        </p:scale>
        <p:origin x="466" y="77"/>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4/19/2019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4/19/2019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4/19/2019</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4/19/2019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4/19/2019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4/19/2019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4/19/2019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4/19/2019</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4/19/2019</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4/19/2019</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4/19/2019</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4/19/2019</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4/19/2019</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4/19/2019</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intellimood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9200" y="484355"/>
            <a:ext cx="10363200" cy="914400"/>
          </a:xfrm>
        </p:spPr>
        <p:txBody>
          <a:bodyPr/>
          <a:lstStyle/>
          <a:p>
            <a:r>
              <a:rPr lang="en-US" dirty="0" smtClean="0"/>
              <a:t>The Team</a:t>
            </a:r>
            <a:endParaRPr lang="en-US" dirty="0"/>
          </a:p>
        </p:txBody>
      </p:sp>
      <p:sp>
        <p:nvSpPr>
          <p:cNvPr id="14" name="Content Placeholder 13"/>
          <p:cNvSpPr>
            <a:spLocks noGrp="1"/>
          </p:cNvSpPr>
          <p:nvPr>
            <p:ph idx="1"/>
          </p:nvPr>
        </p:nvSpPr>
        <p:spPr>
          <a:xfrm>
            <a:off x="1219200" y="2060651"/>
            <a:ext cx="10363200" cy="4572000"/>
          </a:xfrm>
        </p:spPr>
        <p:txBody>
          <a:bodyPr>
            <a:normAutofit/>
          </a:bodyPr>
          <a:lstStyle/>
          <a:p>
            <a:r>
              <a:rPr lang="bg-BG" sz="2400" b="1" dirty="0"/>
              <a:t>Анета Цветкова</a:t>
            </a:r>
            <a:r>
              <a:rPr lang="en-US" sz="2400" b="1" dirty="0"/>
              <a:t> - front-end, </a:t>
            </a:r>
            <a:r>
              <a:rPr lang="en-US" sz="2400" b="1" dirty="0" smtClean="0"/>
              <a:t>back-end</a:t>
            </a:r>
          </a:p>
          <a:p>
            <a:r>
              <a:rPr lang="bg-BG" sz="2400" b="1" dirty="0" smtClean="0"/>
              <a:t>Евгени </a:t>
            </a:r>
            <a:r>
              <a:rPr lang="bg-BG" sz="2400" b="1" dirty="0"/>
              <a:t>Димов</a:t>
            </a:r>
            <a:r>
              <a:rPr lang="en-US" sz="2400" b="1" dirty="0"/>
              <a:t> – </a:t>
            </a:r>
            <a:r>
              <a:rPr lang="en-US" sz="2400" b="1" dirty="0" smtClean="0"/>
              <a:t>back-end</a:t>
            </a:r>
            <a:r>
              <a:rPr lang="en-US" sz="2400" b="1" dirty="0"/>
              <a:t>, machine learning</a:t>
            </a:r>
          </a:p>
          <a:p>
            <a:r>
              <a:rPr lang="bg-BG" sz="2400" b="1" dirty="0" smtClean="0"/>
              <a:t>Калин </a:t>
            </a:r>
            <a:r>
              <a:rPr lang="bg-BG" sz="2400" b="1" dirty="0"/>
              <a:t>Дойчев</a:t>
            </a:r>
            <a:r>
              <a:rPr lang="en-US" sz="2400" b="1" dirty="0"/>
              <a:t> - front-end, back-end</a:t>
            </a:r>
          </a:p>
          <a:p>
            <a:r>
              <a:rPr lang="bg-BG" sz="2400" b="1" dirty="0"/>
              <a:t>Костадин Костадинов</a:t>
            </a:r>
            <a:r>
              <a:rPr lang="en-US" sz="2400" b="1" dirty="0"/>
              <a:t> - front-end, back-end, machine learning</a:t>
            </a:r>
          </a:p>
          <a:p>
            <a:pPr lvl="0"/>
            <a:endParaRPr lang="en-US" sz="2400" dirty="0" smtClean="0"/>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IntelliMood</a:t>
            </a:r>
            <a:endParaRPr lang="en-US" dirty="0"/>
          </a:p>
        </p:txBody>
      </p:sp>
      <p:sp>
        <p:nvSpPr>
          <p:cNvPr id="3" name="Content Placeholder 2"/>
          <p:cNvSpPr>
            <a:spLocks noGrp="1"/>
          </p:cNvSpPr>
          <p:nvPr>
            <p:ph idx="1"/>
          </p:nvPr>
        </p:nvSpPr>
        <p:spPr/>
        <p:txBody>
          <a:bodyPr/>
          <a:lstStyle/>
          <a:p>
            <a:r>
              <a:rPr lang="en-US" dirty="0" smtClean="0"/>
              <a:t>The app will ask how did your day went and depending on your answer will suggest activities, movies, books or music to help improve your mood. That way it will help decrease depression rates</a:t>
            </a:r>
            <a:r>
              <a:rPr lang="en-US" dirty="0" smtClean="0"/>
              <a:t>.</a:t>
            </a:r>
          </a:p>
          <a:p>
            <a:endParaRPr lang="en-US" dirty="0"/>
          </a:p>
          <a:p>
            <a:pPr marL="68580" indent="0">
              <a:buNone/>
            </a:pPr>
            <a:endParaRPr lang="en-US" dirty="0"/>
          </a:p>
        </p:txBody>
      </p:sp>
    </p:spTree>
    <p:extLst>
      <p:ext uri="{BB962C8B-B14F-4D97-AF65-F5344CB8AC3E}">
        <p14:creationId xmlns:p14="http://schemas.microsoft.com/office/powerpoint/2010/main" val="187797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Technologies</a:t>
            </a:r>
            <a:endParaRPr lang="en-US" dirty="0"/>
          </a:p>
        </p:txBody>
      </p:sp>
      <p:sp>
        <p:nvSpPr>
          <p:cNvPr id="3" name="Content Placeholder 2"/>
          <p:cNvSpPr>
            <a:spLocks noGrp="1"/>
          </p:cNvSpPr>
          <p:nvPr>
            <p:ph sz="half" idx="1"/>
          </p:nvPr>
        </p:nvSpPr>
        <p:spPr>
          <a:xfrm>
            <a:off x="619125" y="1426464"/>
            <a:ext cx="10963275" cy="4525963"/>
          </a:xfrm>
        </p:spPr>
        <p:txBody>
          <a:bodyPr/>
          <a:lstStyle/>
          <a:p>
            <a:r>
              <a:rPr lang="en-US" dirty="0" smtClean="0"/>
              <a:t>Languages and Technologies:</a:t>
            </a:r>
          </a:p>
          <a:p>
            <a:r>
              <a:rPr lang="en-US" dirty="0" smtClean="0"/>
              <a:t>C#</a:t>
            </a:r>
            <a:r>
              <a:rPr lang="bg-BG" dirty="0" smtClean="0"/>
              <a:t>, </a:t>
            </a:r>
            <a:r>
              <a:rPr lang="en-US" dirty="0" err="1" smtClean="0"/>
              <a:t>Asp.Net</a:t>
            </a:r>
            <a:r>
              <a:rPr lang="en-US" dirty="0" smtClean="0"/>
              <a:t> Core, </a:t>
            </a:r>
            <a:r>
              <a:rPr lang="en-US" dirty="0" err="1" smtClean="0"/>
              <a:t>EntityFramework</a:t>
            </a:r>
            <a:r>
              <a:rPr lang="en-US" dirty="0" smtClean="0"/>
              <a:t> Core, </a:t>
            </a:r>
            <a:r>
              <a:rPr lang="en-US" dirty="0" err="1" smtClean="0"/>
              <a:t>ML.Net</a:t>
            </a:r>
            <a:r>
              <a:rPr lang="en-US" dirty="0" smtClean="0"/>
              <a:t>, </a:t>
            </a:r>
            <a:r>
              <a:rPr lang="en-US" dirty="0"/>
              <a:t>HTML, </a:t>
            </a:r>
            <a:r>
              <a:rPr lang="en-US" dirty="0" smtClean="0"/>
              <a:t>Bootstrap, CSS, JavaScript, jQuery and Ajax</a:t>
            </a:r>
          </a:p>
          <a:p>
            <a:endParaRPr lang="en-US" dirty="0" smtClean="0"/>
          </a:p>
          <a:p>
            <a:r>
              <a:rPr lang="en-US" dirty="0" smtClean="0"/>
              <a:t>IDE:                                 Team Collaboration Tool:</a:t>
            </a:r>
          </a:p>
          <a:p>
            <a:pPr lvl="8"/>
            <a:r>
              <a:rPr lang="en-US" dirty="0"/>
              <a:t> </a:t>
            </a:r>
            <a:r>
              <a:rPr lang="en-US" dirty="0" smtClean="0"/>
              <a:t>                                          </a:t>
            </a:r>
          </a:p>
          <a:p>
            <a:pPr marL="6858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599" y="4033483"/>
            <a:ext cx="3038475" cy="15049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57" y="4033483"/>
            <a:ext cx="4386493" cy="1343025"/>
          </a:xfrm>
          <a:prstGeom prst="rect">
            <a:avLst/>
          </a:prstGeom>
        </p:spPr>
      </p:pic>
    </p:spTree>
    <p:extLst>
      <p:ext uri="{BB962C8B-B14F-4D97-AF65-F5344CB8AC3E}">
        <p14:creationId xmlns:p14="http://schemas.microsoft.com/office/powerpoint/2010/main" val="8814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Future Realization</a:t>
            </a:r>
            <a:endParaRPr lang="en-US" dirty="0"/>
          </a:p>
        </p:txBody>
      </p:sp>
      <p:sp>
        <p:nvSpPr>
          <p:cNvPr id="3" name="Content Placeholder 2"/>
          <p:cNvSpPr>
            <a:spLocks noGrp="1"/>
          </p:cNvSpPr>
          <p:nvPr>
            <p:ph idx="1"/>
          </p:nvPr>
        </p:nvSpPr>
        <p:spPr/>
        <p:txBody>
          <a:bodyPr/>
          <a:lstStyle/>
          <a:p>
            <a:r>
              <a:rPr lang="en-US" dirty="0" smtClean="0"/>
              <a:t>Different </a:t>
            </a:r>
            <a:r>
              <a:rPr lang="en-US" dirty="0" smtClean="0"/>
              <a:t>ways of logging in (Facebook, Google, GitHub </a:t>
            </a:r>
            <a:r>
              <a:rPr lang="en-US" dirty="0" err="1" smtClean="0"/>
              <a:t>etc</a:t>
            </a:r>
            <a:r>
              <a:rPr lang="en-US" dirty="0" smtClean="0"/>
              <a:t>)</a:t>
            </a:r>
          </a:p>
          <a:p>
            <a:r>
              <a:rPr lang="en-US" dirty="0" smtClean="0"/>
              <a:t>Notifications based on user time zone</a:t>
            </a:r>
            <a:endParaRPr lang="en-US" dirty="0"/>
          </a:p>
        </p:txBody>
      </p:sp>
    </p:spTree>
    <p:extLst>
      <p:ext uri="{BB962C8B-B14F-4D97-AF65-F5344CB8AC3E}">
        <p14:creationId xmlns:p14="http://schemas.microsoft.com/office/powerpoint/2010/main" val="194697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Tree>
    <p:extLst>
      <p:ext uri="{BB962C8B-B14F-4D97-AF65-F5344CB8AC3E}">
        <p14:creationId xmlns:p14="http://schemas.microsoft.com/office/powerpoint/2010/main" val="279218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72</TotalTime>
  <Words>135</Words>
  <Application>Microsoft Office PowerPoint</Application>
  <PresentationFormat>Widescreen</PresentationFormat>
  <Paragraphs>20</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Wingdings</vt:lpstr>
      <vt:lpstr>Wingdings 2</vt:lpstr>
      <vt:lpstr>Wingdings 3</vt:lpstr>
      <vt:lpstr>Nightfall design template</vt:lpstr>
      <vt:lpstr>intellimood</vt:lpstr>
      <vt:lpstr>The Team</vt:lpstr>
      <vt:lpstr>IntelliMood</vt:lpstr>
      <vt:lpstr>Used Technologies</vt:lpstr>
      <vt:lpstr>Project Future Realization</vt:lpstr>
      <vt:lpstr>That’s all, folks!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intellimood</dc:title>
  <dc:creator>Kalin Doichev</dc:creator>
  <cp:lastModifiedBy>Windows User</cp:lastModifiedBy>
  <cp:revision>17</cp:revision>
  <dcterms:created xsi:type="dcterms:W3CDTF">2019-03-16T15:28:24Z</dcterms:created>
  <dcterms:modified xsi:type="dcterms:W3CDTF">2019-04-19T10:53:50Z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