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9"/>
  </p:notesMasterIdLst>
  <p:handoutMasterIdLst>
    <p:handoutMasterId r:id="rId10"/>
  </p:handoutMasterIdLst>
  <p:sldIdLst>
    <p:sldId id="258" r:id="rId2"/>
    <p:sldId id="259" r:id="rId3"/>
    <p:sldId id="260" r:id="rId4"/>
    <p:sldId id="261" r:id="rId5"/>
    <p:sldId id="265" r:id="rId6"/>
    <p:sldId id="263"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89" d="100"/>
          <a:sy n="89" d="100"/>
        </p:scale>
        <p:origin x="466" y="77"/>
      </p:cViewPr>
      <p:guideLst>
        <p:guide orient="horz" pos="2160"/>
        <p:guide pos="3840"/>
      </p:guideLst>
    </p:cSldViewPr>
  </p:slideViewPr>
  <p:notesTextViewPr>
    <p:cViewPr>
      <p:scale>
        <a:sx n="3" d="2"/>
        <a:sy n="3" d="2"/>
      </p:scale>
      <p:origin x="0" y="0"/>
    </p:cViewPr>
  </p:notesTextViewPr>
  <p:notesViewPr>
    <p:cSldViewPr snapToGrid="0" showGuides="1">
      <p:cViewPr varScale="1">
        <p:scale>
          <a:sx n="79" d="100"/>
          <a:sy n="79" d="100"/>
        </p:scale>
        <p:origin x="249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906F081-8781-4431-8FD4-2CF608CD7C47}" type="datetimeFigureOut">
              <a:rPr lang="en-US" smtClean="0"/>
              <a:t>3/17/2019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6E42EF-B2A2-4428-A098-E6934E2840B8}" type="slidenum">
              <a:rPr lang="en-US" smtClean="0"/>
              <a:t>‹#›</a:t>
            </a:fld>
            <a:endParaRPr lang="en-US"/>
          </a:p>
        </p:txBody>
      </p:sp>
    </p:spTree>
    <p:extLst>
      <p:ext uri="{BB962C8B-B14F-4D97-AF65-F5344CB8AC3E}">
        <p14:creationId xmlns:p14="http://schemas.microsoft.com/office/powerpoint/2010/main" val="12266190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6CA47C-B7FD-4BE9-B0E6-81BA758D95F2}" type="datetimeFigureOut">
              <a:rPr lang="en-US" smtClean="0"/>
              <a:t>3/17/2019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3716F0-385D-4F6E-BE54-A09D410D24C2}" type="slidenum">
              <a:rPr lang="en-US" smtClean="0"/>
              <a:t>‹#›</a:t>
            </a:fld>
            <a:endParaRPr lang="en-US"/>
          </a:p>
        </p:txBody>
      </p:sp>
    </p:spTree>
    <p:extLst>
      <p:ext uri="{BB962C8B-B14F-4D97-AF65-F5344CB8AC3E}">
        <p14:creationId xmlns:p14="http://schemas.microsoft.com/office/powerpoint/2010/main" val="683426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3716F0-385D-4F6E-BE54-A09D410D24C2}" type="slidenum">
              <a:rPr lang="en-US" smtClean="0"/>
              <a:t>1</a:t>
            </a:fld>
            <a:endParaRPr lang="en-US"/>
          </a:p>
        </p:txBody>
      </p:sp>
    </p:spTree>
    <p:extLst>
      <p:ext uri="{BB962C8B-B14F-4D97-AF65-F5344CB8AC3E}">
        <p14:creationId xmlns:p14="http://schemas.microsoft.com/office/powerpoint/2010/main" val="456846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4343400"/>
            <a:ext cx="10363200" cy="1975104"/>
          </a:xfrm>
        </p:spPr>
        <p:txBody>
          <a:bodyPr/>
          <a:lstStyle>
            <a:lvl1pPr marR="9144" algn="l">
              <a:defRPr sz="4000" b="1" cap="all" spc="0" baseline="0">
                <a:solidFill>
                  <a:schemeClr val="tx2"/>
                </a:solidFill>
                <a:effectLst>
                  <a:reflection blurRad="12700" stA="34000" endA="740" endPos="53000" dir="5400000" sy="-100000" algn="bl" rotWithShape="0"/>
                </a:effectLst>
              </a:defRPr>
            </a:lvl1pPr>
            <a:extLst/>
          </a:lstStyle>
          <a:p>
            <a:r>
              <a:rPr kumimoji="0" lang="en-US" smtClean="0"/>
              <a:t>Click to edit Master title style</a:t>
            </a:r>
            <a:endParaRPr kumimoji="0" lang="en-US" dirty="0"/>
          </a:p>
        </p:txBody>
      </p:sp>
      <p:sp>
        <p:nvSpPr>
          <p:cNvPr id="9" name="Subtitle 8"/>
          <p:cNvSpPr>
            <a:spLocks noGrp="1"/>
          </p:cNvSpPr>
          <p:nvPr>
            <p:ph type="subTitle" idx="1"/>
          </p:nvPr>
        </p:nvSpPr>
        <p:spPr>
          <a:xfrm>
            <a:off x="1219200" y="2834640"/>
            <a:ext cx="10363200" cy="1508760"/>
          </a:xfrm>
        </p:spPr>
        <p:txBody>
          <a:bodyPr lIns="100584" tIns="45720" anchor="b"/>
          <a:lstStyle>
            <a:lvl1pPr marL="0" indent="0" algn="l">
              <a:spcBef>
                <a:spcPts val="0"/>
              </a:spcBef>
              <a:buNone/>
              <a:defRPr sz="2000">
                <a:solidFill>
                  <a:schemeClr val="accent3"/>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7" name="Footer Placeholder 16"/>
          <p:cNvSpPr>
            <a:spLocks noGrp="1"/>
          </p:cNvSpPr>
          <p:nvPr>
            <p:ph type="ftr" sz="quarter" idx="11"/>
          </p:nvPr>
        </p:nvSpPr>
        <p:spPr/>
        <p:txBody>
          <a:bodyPr/>
          <a:lstStyle/>
          <a:p>
            <a:r>
              <a:rPr lang="en-US" dirty="0"/>
              <a:t>Add a footer</a:t>
            </a:r>
          </a:p>
        </p:txBody>
      </p:sp>
      <p:sp>
        <p:nvSpPr>
          <p:cNvPr id="28" name="Date Placeholder 27"/>
          <p:cNvSpPr>
            <a:spLocks noGrp="1"/>
          </p:cNvSpPr>
          <p:nvPr>
            <p:ph type="dt" sz="half" idx="10"/>
          </p:nvPr>
        </p:nvSpPr>
        <p:spPr/>
        <p:txBody>
          <a:bodyPr/>
          <a:lstStyle/>
          <a:p>
            <a:fld id="{33024136-D290-48F3-A182-4C46BEB5146B}" type="datetime1">
              <a:rPr lang="en-US" smtClean="0"/>
              <a:t>3/17/2019</a:t>
            </a:fld>
            <a:endParaRPr lang="en-US" dirty="0"/>
          </a:p>
        </p:txBody>
      </p:sp>
      <p:sp>
        <p:nvSpPr>
          <p:cNvPr id="29" name="Slide Number Placeholder 2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667474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CC7D44C-38B1-4D0F-9006-D5774F331095}" type="datetime1">
              <a:rPr lang="en-US" smtClean="0"/>
              <a:t>3/17/2019</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173444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641600" cy="5851525"/>
          </a:xfrm>
        </p:spPr>
        <p:txBody>
          <a:bodyPr vert="eaVert" anchor="ct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812800" y="274640"/>
            <a:ext cx="7823200" cy="5851525"/>
          </a:xfrm>
        </p:spPr>
        <p:txBody>
          <a:bodyPr vert="eaVer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F98D518A-FD4F-4358-B95B-9DB5A17160FB}" type="datetime1">
              <a:rPr lang="en-US" smtClean="0"/>
              <a:t>3/17/2019</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705569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5E2A9F4F-03AD-4497-A65D-076601BD41D2}" type="datetime1">
              <a:rPr lang="en-US" smtClean="0"/>
              <a:t>3/17/2019</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877787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2536" y="512064"/>
            <a:ext cx="10875264"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942536" y="1351672"/>
            <a:ext cx="7624064"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BF3AC-A781-43AA-8BD5-B12F49168B94}" type="datetime1">
              <a:rPr lang="en-US" smtClean="0"/>
              <a:t>3/17/2019</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796061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12064"/>
            <a:ext cx="10972800" cy="9144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19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207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C5256A41-C91B-43FF-9881-F5DA9878418F}" type="datetime1">
              <a:rPr lang="en-US" smtClean="0"/>
              <a:t>3/17/2019</a:t>
            </a:fld>
            <a:endParaRPr lang="en-US"/>
          </a:p>
        </p:txBody>
      </p:sp>
      <p:sp>
        <p:nvSpPr>
          <p:cNvPr id="7" name="Slide Number Placeholder 6"/>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2449503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3099" y="512064"/>
            <a:ext cx="103632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09750"/>
            <a:ext cx="5386917" cy="639762"/>
          </a:xfrm>
        </p:spPr>
        <p:txBody>
          <a:bodyPr anchor="ctr"/>
          <a:lstStyle>
            <a:lvl1pPr marL="73152" indent="0" algn="l">
              <a:buNone/>
              <a:defRPr sz="2400" b="0">
                <a:solidFill>
                  <a:schemeClr val="accent3"/>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Edit Master text styles</a:t>
            </a:r>
          </a:p>
        </p:txBody>
      </p:sp>
      <p:sp>
        <p:nvSpPr>
          <p:cNvPr id="5" name="Content Placeholder 4"/>
          <p:cNvSpPr>
            <a:spLocks noGrp="1"/>
          </p:cNvSpPr>
          <p:nvPr>
            <p:ph sz="quarter" idx="2"/>
          </p:nvPr>
        </p:nvSpPr>
        <p:spPr>
          <a:xfrm>
            <a:off x="609600" y="2459037"/>
            <a:ext cx="5386917"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3"/>
          </p:nvPr>
        </p:nvSpPr>
        <p:spPr>
          <a:xfrm>
            <a:off x="6193368" y="1809750"/>
            <a:ext cx="5389033" cy="639762"/>
          </a:xfrm>
        </p:spPr>
        <p:txBody>
          <a:bodyPr anchor="ctr"/>
          <a:lstStyle>
            <a:lvl1pPr marL="73152" indent="0">
              <a:buNone/>
              <a:defRPr sz="2400" b="0">
                <a:solidFill>
                  <a:schemeClr val="accent3"/>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Edit Master text styles</a:t>
            </a:r>
          </a:p>
        </p:txBody>
      </p:sp>
      <p:sp>
        <p:nvSpPr>
          <p:cNvPr id="6" name="Content Placeholder 5"/>
          <p:cNvSpPr>
            <a:spLocks noGrp="1"/>
          </p:cNvSpPr>
          <p:nvPr>
            <p:ph sz="quarter" idx="4"/>
          </p:nvPr>
        </p:nvSpPr>
        <p:spPr>
          <a:xfrm>
            <a:off x="6193368" y="2459037"/>
            <a:ext cx="5389033"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FFD7AA76-41EE-4C13-950E-E611B8B8FC52}" type="datetime1">
              <a:rPr lang="en-US" smtClean="0"/>
              <a:t>3/17/2019</a:t>
            </a:fld>
            <a:endParaRPr lang="en-US"/>
          </a:p>
        </p:txBody>
      </p:sp>
      <p:sp>
        <p:nvSpPr>
          <p:cNvPr id="9" name="Slide Number Placeholder 8"/>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4133466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9200" y="512064"/>
            <a:ext cx="10363200" cy="914400"/>
          </a:xfrm>
        </p:spPr>
        <p:txBody>
          <a:bodyPr/>
          <a:lstStyle>
            <a:lvl1pPr>
              <a:defRPr sz="4000" cap="none" baseline="0"/>
            </a:lvl1pPr>
            <a:extLst/>
          </a:lstStyle>
          <a:p>
            <a:r>
              <a:rPr kumimoji="0" lang="en-US" smtClean="0"/>
              <a:t>Click to edit Master title style</a:t>
            </a:r>
            <a:endParaRPr kumimoji="0" lang="en-US"/>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89407A26-E7BC-4498-97E4-87AF12377CA9}" type="datetime1">
              <a:rPr lang="en-US" smtClean="0"/>
              <a:t>3/17/2019</a:t>
            </a:fld>
            <a:endParaRPr lang="en-US"/>
          </a:p>
        </p:txBody>
      </p:sp>
      <p:sp>
        <p:nvSpPr>
          <p:cNvPr id="5" name="Slide Number Placeholder 4"/>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3420711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93EA4171-1117-4486-993C-35A7470D8847}" type="datetime1">
              <a:rPr lang="en-US" smtClean="0"/>
              <a:t>3/17/2019</a:t>
            </a:fld>
            <a:endParaRPr lang="en-US"/>
          </a:p>
        </p:txBody>
      </p:sp>
      <p:sp>
        <p:nvSpPr>
          <p:cNvPr id="4" name="Slide Number Placeholder 3"/>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3993593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109728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435100"/>
            <a:ext cx="33528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Edit Master text styles</a:t>
            </a:r>
          </a:p>
        </p:txBody>
      </p:sp>
      <p:sp>
        <p:nvSpPr>
          <p:cNvPr id="4" name="Content Placeholder 3"/>
          <p:cNvSpPr>
            <a:spLocks noGrp="1"/>
          </p:cNvSpPr>
          <p:nvPr>
            <p:ph sz="half" idx="1"/>
          </p:nvPr>
        </p:nvSpPr>
        <p:spPr>
          <a:xfrm>
            <a:off x="4572000" y="1435100"/>
            <a:ext cx="73152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72A4CB8-1563-4663-81DB-74EB416C19BE}" type="datetime1">
              <a:rPr lang="en-US" smtClean="0"/>
              <a:t>3/17/2019</a:t>
            </a:fld>
            <a:endParaRPr lang="en-US"/>
          </a:p>
        </p:txBody>
      </p:sp>
      <p:sp>
        <p:nvSpPr>
          <p:cNvPr id="7" name="Slide Number Placeholder 6"/>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121128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userDrawn="1"/>
        </p:nvSpPr>
        <p:spPr>
          <a:xfrm>
            <a:off x="490709" y="0"/>
            <a:ext cx="1170432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cxnSp>
        <p:nvCxnSpPr>
          <p:cNvPr id="9" name="Straight Connector 8"/>
          <p:cNvCxnSpPr/>
          <p:nvPr/>
        </p:nvCxnSpPr>
        <p:spPr>
          <a:xfrm flipV="1">
            <a:off x="484260" y="1885028"/>
            <a:ext cx="11710163"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bwMode="grayWhite">
          <a:xfrm>
            <a:off x="1219200" y="441252"/>
            <a:ext cx="9144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descr="An empty placeholder to add an image. Click on the placeholder and select the image that you wish to add"/>
          <p:cNvSpPr>
            <a:spLocks noGrp="1"/>
          </p:cNvSpPr>
          <p:nvPr>
            <p:ph type="pic" idx="1"/>
          </p:nvPr>
        </p:nvSpPr>
        <p:spPr>
          <a:xfrm>
            <a:off x="490709" y="1893781"/>
            <a:ext cx="1170432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1219200" y="1150144"/>
            <a:ext cx="9144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Edit Master text styles</a:t>
            </a:r>
          </a:p>
        </p:txBody>
      </p:sp>
      <p:sp>
        <p:nvSpPr>
          <p:cNvPr id="6" name="Footer Placeholder 5"/>
          <p:cNvSpPr>
            <a:spLocks noGrp="1"/>
          </p:cNvSpPr>
          <p:nvPr>
            <p:ph type="ftr" sz="quarter" idx="11"/>
          </p:nvPr>
        </p:nvSpPr>
        <p:spPr>
          <a:xfrm>
            <a:off x="1219200" y="55499"/>
            <a:ext cx="7416800" cy="365125"/>
          </a:xfrm>
        </p:spPr>
        <p:txBody>
          <a:bodyPr/>
          <a:lstStyle/>
          <a:p>
            <a:r>
              <a:rPr lang="en-US" dirty="0"/>
              <a:t>Add a footer</a:t>
            </a:r>
          </a:p>
        </p:txBody>
      </p:sp>
      <p:sp>
        <p:nvSpPr>
          <p:cNvPr id="5" name="Date Placeholder 4"/>
          <p:cNvSpPr>
            <a:spLocks noGrp="1"/>
          </p:cNvSpPr>
          <p:nvPr>
            <p:ph type="dt" sz="half" idx="10"/>
          </p:nvPr>
        </p:nvSpPr>
        <p:spPr>
          <a:xfrm>
            <a:off x="8636000" y="55499"/>
            <a:ext cx="2844800" cy="365125"/>
          </a:xfrm>
        </p:spPr>
        <p:txBody>
          <a:bodyPr/>
          <a:lstStyle/>
          <a:p>
            <a:fld id="{0C6724CE-2468-448B-87C1-A92EDD78369B}" type="datetime1">
              <a:rPr lang="en-US" smtClean="0"/>
              <a:t>3/17/2019</a:t>
            </a:fld>
            <a:endParaRPr lang="en-US"/>
          </a:p>
        </p:txBody>
      </p:sp>
      <p:sp>
        <p:nvSpPr>
          <p:cNvPr id="7" name="Slide Number Placeholder 6"/>
          <p:cNvSpPr>
            <a:spLocks noGrp="1"/>
          </p:cNvSpPr>
          <p:nvPr>
            <p:ph type="sldNum" sz="quarter" idx="12"/>
          </p:nvPr>
        </p:nvSpPr>
        <p:spPr>
          <a:xfrm>
            <a:off x="11480800" y="55499"/>
            <a:ext cx="609600" cy="365125"/>
          </a:xfrm>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1843924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1219200" y="512064"/>
            <a:ext cx="10363200" cy="914400"/>
          </a:xfrm>
          <a:prstGeom prst="rect">
            <a:avLst/>
          </a:prstGeom>
        </p:spPr>
        <p:txBody>
          <a:bodyPr vert="horz" anchor="t">
            <a:no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219200" y="1783560"/>
            <a:ext cx="10363200" cy="4572000"/>
          </a:xfrm>
          <a:prstGeom prst="rect">
            <a:avLst/>
          </a:prstGeom>
        </p:spPr>
        <p:txBody>
          <a:bodyPr vert="horz">
            <a:normAutofit/>
          </a:bodyPr>
          <a:lstStyle/>
          <a:p>
            <a:pPr lvl="0" eaLnBrk="1" latinLnBrk="0" hangingPunct="1"/>
            <a:r>
              <a:rPr kumimoji="0" lang="en-US" smtClean="0"/>
              <a:t>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3" name="Footer Placeholder 2"/>
          <p:cNvSpPr>
            <a:spLocks noGrp="1"/>
          </p:cNvSpPr>
          <p:nvPr>
            <p:ph type="ftr" sz="quarter" idx="3"/>
          </p:nvPr>
        </p:nvSpPr>
        <p:spPr>
          <a:xfrm>
            <a:off x="1219200" y="6416676"/>
            <a:ext cx="7416800" cy="365125"/>
          </a:xfrm>
          <a:prstGeom prst="rect">
            <a:avLst/>
          </a:prstGeom>
        </p:spPr>
        <p:txBody>
          <a:bodyPr vert="horz" anchor="b"/>
          <a:lstStyle>
            <a:lvl1pPr algn="r" eaLnBrk="1" latinLnBrk="0" hangingPunct="1">
              <a:defRPr kumimoji="0" sz="1100">
                <a:solidFill>
                  <a:schemeClr val="tx2"/>
                </a:solidFill>
              </a:defRPr>
            </a:lvl1pPr>
            <a:extLst/>
          </a:lstStyle>
          <a:p>
            <a:r>
              <a:rPr lang="en-US" dirty="0"/>
              <a:t>Add a footer</a:t>
            </a:r>
          </a:p>
        </p:txBody>
      </p:sp>
      <p:sp>
        <p:nvSpPr>
          <p:cNvPr id="14" name="Date Placeholder 13"/>
          <p:cNvSpPr>
            <a:spLocks noGrp="1"/>
          </p:cNvSpPr>
          <p:nvPr>
            <p:ph type="dt" sz="half" idx="2"/>
          </p:nvPr>
        </p:nvSpPr>
        <p:spPr>
          <a:xfrm>
            <a:off x="8636000" y="6416676"/>
            <a:ext cx="2844800" cy="365125"/>
          </a:xfrm>
          <a:prstGeom prst="rect">
            <a:avLst/>
          </a:prstGeom>
        </p:spPr>
        <p:txBody>
          <a:bodyPr vert="horz" anchor="b"/>
          <a:lstStyle>
            <a:lvl1pPr algn="l" eaLnBrk="1" latinLnBrk="0" hangingPunct="1">
              <a:defRPr kumimoji="0" sz="1100">
                <a:solidFill>
                  <a:schemeClr val="tx2"/>
                </a:solidFill>
              </a:defRPr>
            </a:lvl1pPr>
            <a:extLst/>
          </a:lstStyle>
          <a:p>
            <a:fld id="{4CD11720-76E7-46E6-B0AA-057287C42052}" type="datetime1">
              <a:rPr lang="en-US" smtClean="0"/>
              <a:t>3/17/2019</a:t>
            </a:fld>
            <a:endParaRPr lang="en-US" dirty="0"/>
          </a:p>
        </p:txBody>
      </p:sp>
      <p:sp>
        <p:nvSpPr>
          <p:cNvPr id="23" name="Slide Number Placeholder 22"/>
          <p:cNvSpPr>
            <a:spLocks noGrp="1"/>
          </p:cNvSpPr>
          <p:nvPr>
            <p:ph type="sldNum" sz="quarter" idx="4"/>
          </p:nvPr>
        </p:nvSpPr>
        <p:spPr>
          <a:xfrm>
            <a:off x="11480800" y="6416676"/>
            <a:ext cx="609600" cy="365125"/>
          </a:xfrm>
          <a:prstGeom prst="rect">
            <a:avLst/>
          </a:prstGeom>
        </p:spPr>
        <p:txBody>
          <a:bodyPr vert="horz" anchor="b"/>
          <a:lstStyle>
            <a:lvl1pPr algn="l" eaLnBrk="1" latinLnBrk="0" hangingPunct="1">
              <a:defRPr kumimoji="0" sz="1100">
                <a:solidFill>
                  <a:schemeClr val="tx2"/>
                </a:solidFill>
              </a:defRPr>
            </a:lvl1pPr>
            <a:extLst/>
          </a:lstStyle>
          <a:p>
            <a:fld id="{401CF334-2D5C-4859-84A6-CA7E6E43FAEB}" type="slidenum">
              <a:rPr lang="en-US" smtClean="0"/>
              <a:pPr/>
              <a:t>‹#›</a:t>
            </a:fld>
            <a:endParaRPr lang="en-US" dirty="0"/>
          </a:p>
        </p:txBody>
      </p:sp>
    </p:spTree>
    <p:extLst>
      <p:ext uri="{BB962C8B-B14F-4D97-AF65-F5344CB8AC3E}">
        <p14:creationId xmlns:p14="http://schemas.microsoft.com/office/powerpoint/2010/main" val="133806545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000" kern="1200" spc="-100" baseline="0">
          <a:solidFill>
            <a:schemeClr val="tx2"/>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intellimood</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766948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9200" y="484355"/>
            <a:ext cx="10363200" cy="914400"/>
          </a:xfrm>
        </p:spPr>
        <p:txBody>
          <a:bodyPr/>
          <a:lstStyle/>
          <a:p>
            <a:r>
              <a:rPr lang="en-US" dirty="0" smtClean="0"/>
              <a:t>The Team</a:t>
            </a:r>
            <a:endParaRPr lang="en-US" dirty="0"/>
          </a:p>
        </p:txBody>
      </p:sp>
      <p:sp>
        <p:nvSpPr>
          <p:cNvPr id="14" name="Content Placeholder 13"/>
          <p:cNvSpPr>
            <a:spLocks noGrp="1"/>
          </p:cNvSpPr>
          <p:nvPr>
            <p:ph idx="1"/>
          </p:nvPr>
        </p:nvSpPr>
        <p:spPr>
          <a:xfrm>
            <a:off x="1219200" y="2060651"/>
            <a:ext cx="10363200" cy="4572000"/>
          </a:xfrm>
        </p:spPr>
        <p:txBody>
          <a:bodyPr>
            <a:normAutofit/>
          </a:bodyPr>
          <a:lstStyle/>
          <a:p>
            <a:r>
              <a:rPr lang="bg-BG" sz="2400" b="1" dirty="0"/>
              <a:t>Евгени Димов</a:t>
            </a:r>
            <a:r>
              <a:rPr lang="en-US" sz="2400" b="1" dirty="0"/>
              <a:t> – </a:t>
            </a:r>
            <a:r>
              <a:rPr lang="bg-BG" sz="2400" b="1" dirty="0"/>
              <a:t>капитан, </a:t>
            </a:r>
            <a:r>
              <a:rPr lang="en-US" sz="2400" b="1" dirty="0"/>
              <a:t>front-end, back-end, machine learning</a:t>
            </a:r>
          </a:p>
          <a:p>
            <a:r>
              <a:rPr lang="bg-BG" sz="2400" b="1" dirty="0"/>
              <a:t>Анета Цветкова</a:t>
            </a:r>
            <a:r>
              <a:rPr lang="en-US" sz="2400" b="1" dirty="0"/>
              <a:t> - front-end, back-end</a:t>
            </a:r>
          </a:p>
          <a:p>
            <a:r>
              <a:rPr lang="bg-BG" sz="2400" b="1" dirty="0"/>
              <a:t>Калин Дойчев</a:t>
            </a:r>
            <a:r>
              <a:rPr lang="en-US" sz="2400" b="1" dirty="0"/>
              <a:t> - front-end, back-end</a:t>
            </a:r>
          </a:p>
          <a:p>
            <a:r>
              <a:rPr lang="bg-BG" sz="2400" b="1" dirty="0"/>
              <a:t>Костадин Костадинов</a:t>
            </a:r>
            <a:r>
              <a:rPr lang="en-US" sz="2400" b="1" dirty="0"/>
              <a:t> - front-end, back-end, machine learning</a:t>
            </a:r>
          </a:p>
          <a:p>
            <a:pPr lvl="0"/>
            <a:endParaRPr lang="en-US" sz="2400" dirty="0" smtClean="0"/>
          </a:p>
        </p:txBody>
      </p:sp>
    </p:spTree>
    <p:extLst>
      <p:ext uri="{BB962C8B-B14F-4D97-AF65-F5344CB8AC3E}">
        <p14:creationId xmlns:p14="http://schemas.microsoft.com/office/powerpoint/2010/main" val="240931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IntelliMood</a:t>
            </a:r>
            <a:endParaRPr lang="en-US" dirty="0"/>
          </a:p>
        </p:txBody>
      </p:sp>
      <p:sp>
        <p:nvSpPr>
          <p:cNvPr id="3" name="Content Placeholder 2"/>
          <p:cNvSpPr>
            <a:spLocks noGrp="1"/>
          </p:cNvSpPr>
          <p:nvPr>
            <p:ph idx="1"/>
          </p:nvPr>
        </p:nvSpPr>
        <p:spPr/>
        <p:txBody>
          <a:bodyPr/>
          <a:lstStyle/>
          <a:p>
            <a:r>
              <a:rPr lang="en-US" dirty="0" smtClean="0"/>
              <a:t>The app will ask how did your day went and depending on your answer will suggest activities, movies, books or music to help improve your mood. That way it will help decrease depression rates.</a:t>
            </a:r>
            <a:endParaRPr lang="en-US" dirty="0"/>
          </a:p>
        </p:txBody>
      </p:sp>
    </p:spTree>
    <p:extLst>
      <p:ext uri="{BB962C8B-B14F-4D97-AF65-F5344CB8AC3E}">
        <p14:creationId xmlns:p14="http://schemas.microsoft.com/office/powerpoint/2010/main" val="1877973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Used Technologies</a:t>
            </a:r>
            <a:endParaRPr lang="en-US" dirty="0"/>
          </a:p>
        </p:txBody>
      </p:sp>
      <p:sp>
        <p:nvSpPr>
          <p:cNvPr id="3" name="Content Placeholder 2"/>
          <p:cNvSpPr>
            <a:spLocks noGrp="1"/>
          </p:cNvSpPr>
          <p:nvPr>
            <p:ph sz="half" idx="1"/>
          </p:nvPr>
        </p:nvSpPr>
        <p:spPr>
          <a:xfrm>
            <a:off x="619124" y="1770502"/>
            <a:ext cx="10963275" cy="4525963"/>
          </a:xfrm>
        </p:spPr>
        <p:txBody>
          <a:bodyPr/>
          <a:lstStyle/>
          <a:p>
            <a:r>
              <a:rPr lang="en-US" dirty="0" smtClean="0"/>
              <a:t>Languages and Technologies:</a:t>
            </a:r>
          </a:p>
          <a:p>
            <a:r>
              <a:rPr lang="en-US" dirty="0" smtClean="0"/>
              <a:t>C</a:t>
            </a:r>
            <a:r>
              <a:rPr lang="en-US" dirty="0"/>
              <a:t>#, HTML, </a:t>
            </a:r>
            <a:r>
              <a:rPr lang="en-US" dirty="0" smtClean="0"/>
              <a:t>Bootstrap, CSS, JavaScript, jQuery and Ajax</a:t>
            </a:r>
          </a:p>
          <a:p>
            <a:endParaRPr lang="en-US" dirty="0" smtClean="0"/>
          </a:p>
          <a:p>
            <a:r>
              <a:rPr lang="en-US" dirty="0" smtClean="0"/>
              <a:t>IDE:                                 Team Collaboration:</a:t>
            </a:r>
          </a:p>
          <a:p>
            <a:pPr lvl="8"/>
            <a:r>
              <a:rPr lang="en-US" dirty="0"/>
              <a:t> </a:t>
            </a:r>
            <a:r>
              <a:rPr lang="en-US" dirty="0" smtClean="0"/>
              <a:t>                                          </a:t>
            </a:r>
          </a:p>
          <a:p>
            <a:pPr marL="68580" indent="0">
              <a:buNone/>
            </a:pP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599" y="4033483"/>
            <a:ext cx="3038475" cy="150495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2357" y="4033483"/>
            <a:ext cx="4386493" cy="1343025"/>
          </a:xfrm>
          <a:prstGeom prst="rect">
            <a:avLst/>
          </a:prstGeom>
        </p:spPr>
      </p:pic>
    </p:spTree>
    <p:extLst>
      <p:ext uri="{BB962C8B-B14F-4D97-AF65-F5344CB8AC3E}">
        <p14:creationId xmlns:p14="http://schemas.microsoft.com/office/powerpoint/2010/main" val="881439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Work</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075556" y="1426464"/>
            <a:ext cx="7803604" cy="4389527"/>
          </a:xfrm>
        </p:spPr>
      </p:pic>
    </p:spTree>
    <p:extLst>
      <p:ext uri="{BB962C8B-B14F-4D97-AF65-F5344CB8AC3E}">
        <p14:creationId xmlns:p14="http://schemas.microsoft.com/office/powerpoint/2010/main" val="2370274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Difficulties</a:t>
            </a:r>
            <a:endParaRPr lang="en-US" dirty="0"/>
          </a:p>
        </p:txBody>
      </p:sp>
      <p:sp>
        <p:nvSpPr>
          <p:cNvPr id="3" name="Content Placeholder 2"/>
          <p:cNvSpPr>
            <a:spLocks noGrp="1"/>
          </p:cNvSpPr>
          <p:nvPr>
            <p:ph idx="1"/>
          </p:nvPr>
        </p:nvSpPr>
        <p:spPr/>
        <p:txBody>
          <a:bodyPr/>
          <a:lstStyle/>
          <a:p>
            <a:r>
              <a:rPr lang="en-US" dirty="0" smtClean="0"/>
              <a:t>Sidebar when logged in</a:t>
            </a:r>
          </a:p>
          <a:p>
            <a:endParaRPr lang="en-US" dirty="0"/>
          </a:p>
          <a:p>
            <a:r>
              <a:rPr lang="en-US" dirty="0" smtClean="0"/>
              <a:t>Calendar</a:t>
            </a:r>
          </a:p>
          <a:p>
            <a:endParaRPr lang="en-US" dirty="0"/>
          </a:p>
          <a:p>
            <a:r>
              <a:rPr lang="en-US" dirty="0" smtClean="0"/>
              <a:t>Ajax</a:t>
            </a:r>
          </a:p>
          <a:p>
            <a:endParaRPr lang="en-US" dirty="0"/>
          </a:p>
          <a:p>
            <a:r>
              <a:rPr lang="en-US" dirty="0" smtClean="0"/>
              <a:t>Extracting emotions from text</a:t>
            </a:r>
            <a:endParaRPr lang="en-US" dirty="0"/>
          </a:p>
        </p:txBody>
      </p:sp>
    </p:spTree>
    <p:extLst>
      <p:ext uri="{BB962C8B-B14F-4D97-AF65-F5344CB8AC3E}">
        <p14:creationId xmlns:p14="http://schemas.microsoft.com/office/powerpoint/2010/main" val="3716468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Future Realization</a:t>
            </a:r>
            <a:endParaRPr lang="en-US" dirty="0"/>
          </a:p>
        </p:txBody>
      </p:sp>
      <p:sp>
        <p:nvSpPr>
          <p:cNvPr id="3" name="Content Placeholder 2"/>
          <p:cNvSpPr>
            <a:spLocks noGrp="1"/>
          </p:cNvSpPr>
          <p:nvPr>
            <p:ph idx="1"/>
          </p:nvPr>
        </p:nvSpPr>
        <p:spPr/>
        <p:txBody>
          <a:bodyPr/>
          <a:lstStyle/>
          <a:p>
            <a:r>
              <a:rPr lang="en-US" dirty="0" smtClean="0"/>
              <a:t>A mobile version for both Android and IOS</a:t>
            </a:r>
            <a:endParaRPr lang="en-US" dirty="0"/>
          </a:p>
        </p:txBody>
      </p:sp>
    </p:spTree>
    <p:extLst>
      <p:ext uri="{BB962C8B-B14F-4D97-AF65-F5344CB8AC3E}">
        <p14:creationId xmlns:p14="http://schemas.microsoft.com/office/powerpoint/2010/main" val="1946974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ightfall design templat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Nightfall design slides.potx" id="{1F21CAEF-9FBE-490C-A0F8-816FBEE90D46}" vid="{85D2A922-5EE5-4375-8B4A-B39999B15898}"/>
    </a:ext>
  </a:extLst>
</a:theme>
</file>

<file path=ppt/theme/theme2.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Nightfall design slides</Template>
  <TotalTime>49</TotalTime>
  <Words>124</Words>
  <Application>Microsoft Office PowerPoint</Application>
  <PresentationFormat>Widescreen</PresentationFormat>
  <Paragraphs>26</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Wingdings</vt:lpstr>
      <vt:lpstr>Wingdings 2</vt:lpstr>
      <vt:lpstr>Wingdings 3</vt:lpstr>
      <vt:lpstr>Nightfall design template</vt:lpstr>
      <vt:lpstr>intellimood</vt:lpstr>
      <vt:lpstr>The Team</vt:lpstr>
      <vt:lpstr>IntelliMood</vt:lpstr>
      <vt:lpstr>Used Technologies</vt:lpstr>
      <vt:lpstr>Team Work</vt:lpstr>
      <vt:lpstr>Difficulties</vt:lpstr>
      <vt:lpstr>Project Future Realization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intellimood</dc:title>
  <dc:creator>Kalin Doichev</dc:creator>
  <cp:lastModifiedBy>Windows User</cp:lastModifiedBy>
  <cp:revision>6</cp:revision>
  <dcterms:created xsi:type="dcterms:W3CDTF">2019-03-16T15:28:24Z</dcterms:created>
  <dcterms:modified xsi:type="dcterms:W3CDTF">2019-03-17T05:17:36Z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74064800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