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A1D-BA90-4C06-9384-8F63E8E55E5F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2A4C-8539-4022-BB78-017C7505A8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695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A1D-BA90-4C06-9384-8F63E8E55E5F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2A4C-8539-4022-BB78-017C7505A8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325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A1D-BA90-4C06-9384-8F63E8E55E5F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2A4C-8539-4022-BB78-017C7505A8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598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A1D-BA90-4C06-9384-8F63E8E55E5F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2A4C-8539-4022-BB78-017C7505A8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11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A1D-BA90-4C06-9384-8F63E8E55E5F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2A4C-8539-4022-BB78-017C7505A8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23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A1D-BA90-4C06-9384-8F63E8E55E5F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2A4C-8539-4022-BB78-017C7505A8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824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A1D-BA90-4C06-9384-8F63E8E55E5F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2A4C-8539-4022-BB78-017C7505A8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059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A1D-BA90-4C06-9384-8F63E8E55E5F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2A4C-8539-4022-BB78-017C7505A8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83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A1D-BA90-4C06-9384-8F63E8E55E5F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2A4C-8539-4022-BB78-017C7505A8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276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A1D-BA90-4C06-9384-8F63E8E55E5F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2A4C-8539-4022-BB78-017C7505A8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963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A1D-BA90-4C06-9384-8F63E8E55E5F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2A4C-8539-4022-BB78-017C7505A8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989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AA1D-BA90-4C06-9384-8F63E8E55E5F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2A4C-8539-4022-BB78-017C7505A8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893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ciJakub/MLinR" TargetMode="External"/><Relationship Id="rId2" Type="http://schemas.openxmlformats.org/officeDocument/2006/relationships/hyperlink" Target="https://ufal.mff.cuni.cz/~holub/2022/docs/MH-eHW3.2022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/>
            </a:r>
            <a:br>
              <a:rPr lang="sk-SK" dirty="0"/>
            </a:br>
            <a:r>
              <a:rPr lang="sk-SK" dirty="0"/>
              <a:t> Úvod do strojového učení v systému </a:t>
            </a:r>
            <a:r>
              <a:rPr lang="sk-SK" dirty="0" smtClean="0"/>
              <a:t>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sk-SK" dirty="0" smtClean="0"/>
              <a:t>(</a:t>
            </a:r>
            <a:r>
              <a:rPr lang="en-GB" dirty="0" err="1" smtClean="0"/>
              <a:t>mh</a:t>
            </a:r>
            <a:r>
              <a:rPr lang="sk-SK" dirty="0" smtClean="0"/>
              <a:t>-eHW3</a:t>
            </a:r>
            <a:r>
              <a:rPr lang="sk-SK" dirty="0"/>
              <a:t>)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Jakub Gen</a:t>
            </a:r>
            <a:r>
              <a:rPr lang="sk-SK" dirty="0" smtClean="0"/>
              <a:t>či</a:t>
            </a:r>
          </a:p>
          <a:p>
            <a:r>
              <a:rPr lang="sk-SK" dirty="0" smtClean="0"/>
              <a:t>13.5.2022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4870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Dáta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Auto </a:t>
            </a:r>
            <a:r>
              <a:rPr lang="sk-SK" dirty="0" err="1" smtClean="0"/>
              <a:t>dataset</a:t>
            </a:r>
            <a:endParaRPr lang="sk-SK" dirty="0" smtClean="0"/>
          </a:p>
          <a:p>
            <a:pPr lvl="1"/>
            <a:r>
              <a:rPr lang="sk-SK" dirty="0" smtClean="0"/>
              <a:t>Atribút </a:t>
            </a:r>
            <a:r>
              <a:rPr lang="en-GB" dirty="0" smtClean="0"/>
              <a:t>‘</a:t>
            </a:r>
            <a:r>
              <a:rPr lang="sk-SK" dirty="0" err="1" smtClean="0"/>
              <a:t>name</a:t>
            </a:r>
            <a:r>
              <a:rPr lang="en-GB" dirty="0" smtClean="0"/>
              <a:t>’</a:t>
            </a:r>
            <a:r>
              <a:rPr lang="sk-SK" dirty="0" smtClean="0"/>
              <a:t> sa nepoužíva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3068435"/>
            <a:ext cx="80962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8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Úloha 1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/>
              <a:t>Použijeme knižnicu (</a:t>
            </a:r>
            <a:r>
              <a:rPr lang="sk-SK" dirty="0" err="1" smtClean="0"/>
              <a:t>package</a:t>
            </a:r>
            <a:r>
              <a:rPr lang="sk-SK" dirty="0" smtClean="0"/>
              <a:t>) </a:t>
            </a:r>
            <a:r>
              <a:rPr lang="en-GB" dirty="0" smtClean="0"/>
              <a:t>‘</a:t>
            </a:r>
            <a:r>
              <a:rPr lang="en-GB" dirty="0" err="1" smtClean="0"/>
              <a:t>glm</a:t>
            </a:r>
            <a:r>
              <a:rPr lang="en-GB" dirty="0" smtClean="0"/>
              <a:t>’</a:t>
            </a:r>
            <a:endParaRPr lang="sk-SK" dirty="0" smtClean="0"/>
          </a:p>
          <a:p>
            <a:r>
              <a:rPr lang="sk-SK" dirty="0" smtClean="0"/>
              <a:t>Budeme robiť 8-fold </a:t>
            </a:r>
            <a:r>
              <a:rPr lang="sk-SK" dirty="0" err="1" smtClean="0"/>
              <a:t>cross-validation</a:t>
            </a:r>
            <a:r>
              <a:rPr lang="sk-SK" dirty="0" smtClean="0"/>
              <a:t> (parameter </a:t>
            </a:r>
            <a:r>
              <a:rPr lang="sk-SK" dirty="0" err="1" smtClean="0"/>
              <a:t>cv.folds</a:t>
            </a:r>
            <a:r>
              <a:rPr lang="sk-SK" dirty="0" smtClean="0"/>
              <a:t>)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1690688"/>
            <a:ext cx="62198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5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Úloha 1 – parameter </a:t>
            </a:r>
            <a:r>
              <a:rPr lang="sk-SK" dirty="0" err="1" smtClean="0"/>
              <a:t>depth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Mean</a:t>
            </a:r>
            <a:r>
              <a:rPr lang="sk-SK" dirty="0" smtClean="0"/>
              <a:t> </a:t>
            </a:r>
            <a:r>
              <a:rPr lang="sk-SK" dirty="0" err="1" smtClean="0"/>
              <a:t>sqaured</a:t>
            </a:r>
            <a:r>
              <a:rPr lang="sk-SK" dirty="0" smtClean="0"/>
              <a:t> </a:t>
            </a:r>
            <a:r>
              <a:rPr lang="sk-SK" dirty="0" err="1" smtClean="0"/>
              <a:t>error</a:t>
            </a:r>
            <a:endParaRPr lang="sk-SK" dirty="0" smtClean="0"/>
          </a:p>
          <a:p>
            <a:r>
              <a:rPr lang="sk-SK" dirty="0" smtClean="0"/>
              <a:t>500 stromov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t="12671"/>
          <a:stretch/>
        </p:blipFill>
        <p:spPr>
          <a:xfrm>
            <a:off x="4210388" y="2193432"/>
            <a:ext cx="7143412" cy="398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8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Úloha 1 – hĺbka a počet stromov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Počet stromov od 100 do 1000 (po 100 stromoch)</a:t>
            </a:r>
          </a:p>
          <a:p>
            <a:r>
              <a:rPr lang="en-GB" dirty="0" smtClean="0"/>
              <a:t>H</a:t>
            </a:r>
            <a:r>
              <a:rPr lang="sk-SK" dirty="0" err="1" smtClean="0"/>
              <a:t>ĺbky</a:t>
            </a:r>
            <a:r>
              <a:rPr lang="sk-SK" dirty="0" smtClean="0"/>
              <a:t> od 1 do 10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t="11599"/>
          <a:stretch/>
        </p:blipFill>
        <p:spPr>
          <a:xfrm>
            <a:off x="4755568" y="2452255"/>
            <a:ext cx="6598232" cy="37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8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Úloha 3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r>
              <a:rPr lang="sk-SK" dirty="0" smtClean="0"/>
              <a:t>Knižnice </a:t>
            </a:r>
            <a:r>
              <a:rPr lang="en-GB" dirty="0" smtClean="0"/>
              <a:t>‘</a:t>
            </a:r>
            <a:r>
              <a:rPr lang="sk-SK" dirty="0" err="1" smtClean="0"/>
              <a:t>glm</a:t>
            </a:r>
            <a:r>
              <a:rPr lang="en-GB" dirty="0" smtClean="0"/>
              <a:t>’</a:t>
            </a:r>
            <a:r>
              <a:rPr lang="sk-SK" dirty="0" smtClean="0"/>
              <a:t> a </a:t>
            </a:r>
            <a:r>
              <a:rPr lang="en-GB" dirty="0" smtClean="0"/>
              <a:t>‘</a:t>
            </a:r>
            <a:r>
              <a:rPr lang="sk-SK" dirty="0" err="1" smtClean="0"/>
              <a:t>randomForest</a:t>
            </a:r>
            <a:r>
              <a:rPr lang="en-GB" dirty="0" smtClean="0"/>
              <a:t>’</a:t>
            </a:r>
            <a:r>
              <a:rPr lang="sk-SK" dirty="0" smtClean="0"/>
              <a:t> </a:t>
            </a:r>
          </a:p>
          <a:p>
            <a:r>
              <a:rPr lang="sk-SK" dirty="0" smtClean="0"/>
              <a:t>8-fold </a:t>
            </a:r>
            <a:r>
              <a:rPr lang="sk-SK" dirty="0" err="1" smtClean="0"/>
              <a:t>cross-validation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1825625"/>
            <a:ext cx="63341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6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Úloha 3 – parameter </a:t>
            </a:r>
            <a:r>
              <a:rPr lang="sk-SK" dirty="0" err="1" smtClean="0"/>
              <a:t>tuning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Boosting</a:t>
            </a:r>
            <a:r>
              <a:rPr lang="sk-SK" dirty="0" smtClean="0"/>
              <a:t> </a:t>
            </a:r>
            <a:r>
              <a:rPr lang="sk-SK" dirty="0" err="1" smtClean="0"/>
              <a:t>trees</a:t>
            </a:r>
            <a:endParaRPr lang="sk-SK" dirty="0" smtClean="0"/>
          </a:p>
          <a:p>
            <a:pPr lvl="1"/>
            <a:r>
              <a:rPr lang="sk-SK" dirty="0" smtClean="0"/>
              <a:t>Žiadna </a:t>
            </a:r>
            <a:r>
              <a:rPr lang="sk-SK" dirty="0" err="1" smtClean="0"/>
              <a:t>tune</a:t>
            </a:r>
            <a:r>
              <a:rPr lang="sk-SK" dirty="0" smtClean="0"/>
              <a:t> funkcia</a:t>
            </a:r>
          </a:p>
          <a:p>
            <a:pPr lvl="1"/>
            <a:r>
              <a:rPr lang="sk-SK" dirty="0" smtClean="0"/>
              <a:t>Nebudeme pracovať s parametrami z úloh 1 a 2</a:t>
            </a:r>
          </a:p>
          <a:p>
            <a:pPr lvl="1"/>
            <a:r>
              <a:rPr lang="sk-SK" dirty="0" smtClean="0"/>
              <a:t>Zostáva:</a:t>
            </a:r>
          </a:p>
          <a:p>
            <a:pPr lvl="2"/>
            <a:r>
              <a:rPr lang="sk-SK" dirty="0" smtClean="0"/>
              <a:t>Minimum pozorovaní v liste</a:t>
            </a:r>
          </a:p>
          <a:p>
            <a:pPr lvl="2"/>
            <a:r>
              <a:rPr lang="sk-SK" dirty="0" smtClean="0"/>
              <a:t>Parameter </a:t>
            </a:r>
            <a:r>
              <a:rPr lang="en-GB" dirty="0" smtClean="0"/>
              <a:t>‘</a:t>
            </a:r>
            <a:r>
              <a:rPr lang="sk-SK" dirty="0" err="1" smtClean="0"/>
              <a:t>bag.fraction</a:t>
            </a:r>
            <a:r>
              <a:rPr lang="en-GB" dirty="0" smtClean="0"/>
              <a:t>’</a:t>
            </a:r>
            <a:endParaRPr lang="sk-SK" dirty="0" smtClean="0"/>
          </a:p>
          <a:p>
            <a:r>
              <a:rPr lang="sk-SK" dirty="0" err="1" smtClean="0"/>
              <a:t>Random</a:t>
            </a:r>
            <a:r>
              <a:rPr lang="sk-SK" dirty="0" smtClean="0"/>
              <a:t> </a:t>
            </a:r>
            <a:r>
              <a:rPr lang="sk-SK" dirty="0" err="1" smtClean="0"/>
              <a:t>Forest</a:t>
            </a:r>
            <a:endParaRPr lang="sk-SK" dirty="0" smtClean="0"/>
          </a:p>
          <a:p>
            <a:pPr lvl="1"/>
            <a:r>
              <a:rPr lang="sk-SK" dirty="0" err="1" smtClean="0"/>
              <a:t>nodesize</a:t>
            </a:r>
            <a:r>
              <a:rPr lang="sk-SK" dirty="0" smtClean="0"/>
              <a:t>, </a:t>
            </a:r>
            <a:r>
              <a:rPr lang="sk-SK" dirty="0" err="1" smtClean="0"/>
              <a:t>maxnodes</a:t>
            </a:r>
            <a:r>
              <a:rPr lang="en-GB" dirty="0" smtClean="0"/>
              <a:t> – s</a:t>
            </a:r>
            <a:r>
              <a:rPr lang="sk-SK" dirty="0" smtClean="0"/>
              <a:t>ú</a:t>
            </a:r>
            <a:r>
              <a:rPr lang="en-GB" dirty="0" err="1" smtClean="0"/>
              <a:t>visia</a:t>
            </a:r>
            <a:r>
              <a:rPr lang="en-GB" dirty="0" smtClean="0"/>
              <a:t> </a:t>
            </a:r>
            <a:r>
              <a:rPr lang="en-GB" dirty="0" err="1" smtClean="0"/>
              <a:t>spolu</a:t>
            </a:r>
            <a:endParaRPr lang="sk-SK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0" y="5195888"/>
            <a:ext cx="50863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2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</a:t>
            </a:r>
            <a:r>
              <a:rPr lang="sk-SK" dirty="0" err="1" smtClean="0"/>
              <a:t>ýsledky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Boosting</a:t>
            </a:r>
            <a:r>
              <a:rPr lang="sk-SK" dirty="0" smtClean="0"/>
              <a:t> </a:t>
            </a:r>
            <a:r>
              <a:rPr lang="sk-SK" dirty="0" err="1" smtClean="0"/>
              <a:t>trees</a:t>
            </a:r>
            <a:r>
              <a:rPr lang="sk-SK" dirty="0" smtClean="0"/>
              <a:t>:</a:t>
            </a:r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sk-SK" dirty="0" err="1" smtClean="0"/>
              <a:t>Random</a:t>
            </a:r>
            <a:r>
              <a:rPr lang="sk-SK" dirty="0" smtClean="0"/>
              <a:t> </a:t>
            </a:r>
            <a:r>
              <a:rPr lang="sk-SK" dirty="0" err="1"/>
              <a:t>f</a:t>
            </a:r>
            <a:r>
              <a:rPr lang="sk-SK" dirty="0" err="1" smtClean="0"/>
              <a:t>orest</a:t>
            </a:r>
            <a:r>
              <a:rPr lang="sk-SK" dirty="0" smtClean="0"/>
              <a:t>: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394151"/>
            <a:ext cx="8039100" cy="130492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805" y="4267602"/>
            <a:ext cx="5871817" cy="21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3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</a:t>
            </a:r>
            <a:r>
              <a:rPr lang="sk-SK" dirty="0" err="1" smtClean="0"/>
              <a:t>žitočné</a:t>
            </a:r>
            <a:r>
              <a:rPr lang="sk-SK" dirty="0" smtClean="0"/>
              <a:t> zdroje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Zadanie:</a:t>
            </a:r>
          </a:p>
          <a:p>
            <a:pPr lvl="1"/>
            <a:r>
              <a:rPr lang="sk-SK" dirty="0" smtClean="0">
                <a:hlinkClick r:id="rId2"/>
              </a:rPr>
              <a:t>https://ufal.mff.cuni.cz/~holub/2022/docs/MH-eHW3.2022.pdf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Môj kód</a:t>
            </a:r>
          </a:p>
          <a:p>
            <a:pPr lvl="1"/>
            <a:r>
              <a:rPr lang="sk-SK" dirty="0" smtClean="0">
                <a:hlinkClick r:id="rId3"/>
              </a:rPr>
              <a:t>https://github.com/GenciJakub/MLinR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83847884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139</Words>
  <Application>Microsoft Office PowerPoint</Application>
  <PresentationFormat>Širokouhlá</PresentationFormat>
  <Paragraphs>44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Motív balíka Office</vt:lpstr>
      <vt:lpstr>  Úvod do strojového učení v systému R (mh-eHW3)</vt:lpstr>
      <vt:lpstr>Dáta</vt:lpstr>
      <vt:lpstr>Úloha 1</vt:lpstr>
      <vt:lpstr>Úloha 1 – parameter depth</vt:lpstr>
      <vt:lpstr>Úloha 1 – hĺbka a počet stromov</vt:lpstr>
      <vt:lpstr>Úloha 3</vt:lpstr>
      <vt:lpstr>Úloha 3 – parameter tuning</vt:lpstr>
      <vt:lpstr>Výsledky</vt:lpstr>
      <vt:lpstr>Užitočné 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Úvod do strojového učení v systému R (mh-eHW3)</dc:title>
  <dc:creator>Jakub Genci</dc:creator>
  <cp:lastModifiedBy>Jakub Genci</cp:lastModifiedBy>
  <cp:revision>11</cp:revision>
  <dcterms:created xsi:type="dcterms:W3CDTF">2022-05-11T08:43:27Z</dcterms:created>
  <dcterms:modified xsi:type="dcterms:W3CDTF">2022-05-11T12:30:22Z</dcterms:modified>
</cp:coreProperties>
</file>