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801600" cy="9601200" type="A3"/>
  <p:notesSz cx="128016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>
      <p:cViewPr varScale="1">
        <p:scale>
          <a:sx n="78" d="100"/>
          <a:sy n="78" d="100"/>
        </p:scale>
        <p:origin x="17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976372"/>
            <a:ext cx="10881360" cy="2016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5376672"/>
            <a:ext cx="896112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801600" cy="9601200"/>
          </a:xfrm>
          <a:custGeom>
            <a:avLst/>
            <a:gdLst/>
            <a:ahLst/>
            <a:cxnLst/>
            <a:rect l="l" t="t" r="r" b="b"/>
            <a:pathLst>
              <a:path w="12801600" h="9601200">
                <a:moveTo>
                  <a:pt x="12801600" y="0"/>
                </a:moveTo>
                <a:lnTo>
                  <a:pt x="0" y="0"/>
                </a:lnTo>
                <a:lnTo>
                  <a:pt x="0" y="9601200"/>
                </a:lnTo>
                <a:lnTo>
                  <a:pt x="12801600" y="96012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8155" y="3031235"/>
            <a:ext cx="1248156" cy="13213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53639" y="2273807"/>
            <a:ext cx="1117866" cy="12153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51532" y="879347"/>
            <a:ext cx="1115568" cy="118872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347086" y="874776"/>
            <a:ext cx="1124585" cy="1198245"/>
          </a:xfrm>
          <a:custGeom>
            <a:avLst/>
            <a:gdLst/>
            <a:ahLst/>
            <a:cxnLst/>
            <a:rect l="l" t="t" r="r" b="b"/>
            <a:pathLst>
              <a:path w="1124585" h="1198245">
                <a:moveTo>
                  <a:pt x="562482" y="0"/>
                </a:moveTo>
                <a:lnTo>
                  <a:pt x="620140" y="3175"/>
                </a:lnTo>
                <a:lnTo>
                  <a:pt x="675766" y="12065"/>
                </a:lnTo>
                <a:lnTo>
                  <a:pt x="729741" y="26797"/>
                </a:lnTo>
                <a:lnTo>
                  <a:pt x="781430" y="47244"/>
                </a:lnTo>
                <a:lnTo>
                  <a:pt x="830707" y="72263"/>
                </a:lnTo>
                <a:lnTo>
                  <a:pt x="877061" y="102489"/>
                </a:lnTo>
                <a:lnTo>
                  <a:pt x="920241" y="136906"/>
                </a:lnTo>
                <a:lnTo>
                  <a:pt x="959865" y="175641"/>
                </a:lnTo>
                <a:lnTo>
                  <a:pt x="996314" y="218059"/>
                </a:lnTo>
                <a:lnTo>
                  <a:pt x="1028700" y="264414"/>
                </a:lnTo>
                <a:lnTo>
                  <a:pt x="1056639" y="313563"/>
                </a:lnTo>
                <a:lnTo>
                  <a:pt x="1080515" y="366014"/>
                </a:lnTo>
                <a:lnTo>
                  <a:pt x="1099439" y="421259"/>
                </a:lnTo>
                <a:lnTo>
                  <a:pt x="1113027" y="478409"/>
                </a:lnTo>
                <a:lnTo>
                  <a:pt x="1121790" y="537972"/>
                </a:lnTo>
                <a:lnTo>
                  <a:pt x="1124584" y="599059"/>
                </a:lnTo>
                <a:lnTo>
                  <a:pt x="1121790" y="660273"/>
                </a:lnTo>
                <a:lnTo>
                  <a:pt x="1113027" y="719836"/>
                </a:lnTo>
                <a:lnTo>
                  <a:pt x="1099439" y="776986"/>
                </a:lnTo>
                <a:lnTo>
                  <a:pt x="1080515" y="832104"/>
                </a:lnTo>
                <a:lnTo>
                  <a:pt x="1056639" y="884555"/>
                </a:lnTo>
                <a:lnTo>
                  <a:pt x="1028700" y="933704"/>
                </a:lnTo>
                <a:lnTo>
                  <a:pt x="996314" y="980059"/>
                </a:lnTo>
                <a:lnTo>
                  <a:pt x="959865" y="1022477"/>
                </a:lnTo>
                <a:lnTo>
                  <a:pt x="920241" y="1061339"/>
                </a:lnTo>
                <a:lnTo>
                  <a:pt x="877061" y="1095756"/>
                </a:lnTo>
                <a:lnTo>
                  <a:pt x="830707" y="1125728"/>
                </a:lnTo>
                <a:lnTo>
                  <a:pt x="781430" y="1151001"/>
                </a:lnTo>
                <a:lnTo>
                  <a:pt x="729741" y="1171321"/>
                </a:lnTo>
                <a:lnTo>
                  <a:pt x="675766" y="1186053"/>
                </a:lnTo>
                <a:lnTo>
                  <a:pt x="620140" y="1194943"/>
                </a:lnTo>
                <a:lnTo>
                  <a:pt x="562482" y="1198245"/>
                </a:lnTo>
                <a:lnTo>
                  <a:pt x="504824" y="1194943"/>
                </a:lnTo>
                <a:lnTo>
                  <a:pt x="449198" y="1186053"/>
                </a:lnTo>
                <a:lnTo>
                  <a:pt x="395096" y="1171321"/>
                </a:lnTo>
                <a:lnTo>
                  <a:pt x="343534" y="1151001"/>
                </a:lnTo>
                <a:lnTo>
                  <a:pt x="294258" y="1125728"/>
                </a:lnTo>
                <a:lnTo>
                  <a:pt x="247776" y="1095756"/>
                </a:lnTo>
                <a:lnTo>
                  <a:pt x="204596" y="1061339"/>
                </a:lnTo>
                <a:lnTo>
                  <a:pt x="164591" y="1022477"/>
                </a:lnTo>
                <a:lnTo>
                  <a:pt x="128269" y="980059"/>
                </a:lnTo>
                <a:lnTo>
                  <a:pt x="95884" y="933704"/>
                </a:lnTo>
                <a:lnTo>
                  <a:pt x="67817" y="884555"/>
                </a:lnTo>
                <a:lnTo>
                  <a:pt x="44195" y="832104"/>
                </a:lnTo>
                <a:lnTo>
                  <a:pt x="25018" y="776986"/>
                </a:lnTo>
                <a:lnTo>
                  <a:pt x="11429" y="719836"/>
                </a:lnTo>
                <a:lnTo>
                  <a:pt x="2666" y="660273"/>
                </a:lnTo>
                <a:lnTo>
                  <a:pt x="0" y="599059"/>
                </a:lnTo>
                <a:lnTo>
                  <a:pt x="2666" y="537972"/>
                </a:lnTo>
                <a:lnTo>
                  <a:pt x="11429" y="478409"/>
                </a:lnTo>
                <a:lnTo>
                  <a:pt x="25018" y="421259"/>
                </a:lnTo>
                <a:lnTo>
                  <a:pt x="44195" y="366014"/>
                </a:lnTo>
                <a:lnTo>
                  <a:pt x="67817" y="313563"/>
                </a:lnTo>
                <a:lnTo>
                  <a:pt x="95884" y="264414"/>
                </a:lnTo>
                <a:lnTo>
                  <a:pt x="128269" y="218059"/>
                </a:lnTo>
                <a:lnTo>
                  <a:pt x="164591" y="175641"/>
                </a:lnTo>
                <a:lnTo>
                  <a:pt x="204596" y="136906"/>
                </a:lnTo>
                <a:lnTo>
                  <a:pt x="247776" y="102489"/>
                </a:lnTo>
                <a:lnTo>
                  <a:pt x="294258" y="72263"/>
                </a:lnTo>
                <a:lnTo>
                  <a:pt x="343534" y="47244"/>
                </a:lnTo>
                <a:lnTo>
                  <a:pt x="395096" y="26797"/>
                </a:lnTo>
                <a:lnTo>
                  <a:pt x="449198" y="12065"/>
                </a:lnTo>
                <a:lnTo>
                  <a:pt x="504824" y="3175"/>
                </a:lnTo>
                <a:lnTo>
                  <a:pt x="562482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630936"/>
            <a:ext cx="2735580" cy="284683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3717036" y="1158239"/>
            <a:ext cx="8999220" cy="3105785"/>
          </a:xfrm>
          <a:custGeom>
            <a:avLst/>
            <a:gdLst/>
            <a:ahLst/>
            <a:cxnLst/>
            <a:rect l="l" t="t" r="r" b="b"/>
            <a:pathLst>
              <a:path w="8999220" h="3105785">
                <a:moveTo>
                  <a:pt x="8481568" y="0"/>
                </a:moveTo>
                <a:lnTo>
                  <a:pt x="517652" y="0"/>
                </a:lnTo>
                <a:lnTo>
                  <a:pt x="470537" y="2115"/>
                </a:lnTo>
                <a:lnTo>
                  <a:pt x="424607" y="8340"/>
                </a:lnTo>
                <a:lnTo>
                  <a:pt x="380044" y="18492"/>
                </a:lnTo>
                <a:lnTo>
                  <a:pt x="337032" y="32387"/>
                </a:lnTo>
                <a:lnTo>
                  <a:pt x="295752" y="49843"/>
                </a:lnTo>
                <a:lnTo>
                  <a:pt x="256389" y="70677"/>
                </a:lnTo>
                <a:lnTo>
                  <a:pt x="219124" y="94707"/>
                </a:lnTo>
                <a:lnTo>
                  <a:pt x="184141" y="121749"/>
                </a:lnTo>
                <a:lnTo>
                  <a:pt x="151622" y="151622"/>
                </a:lnTo>
                <a:lnTo>
                  <a:pt x="121749" y="184141"/>
                </a:lnTo>
                <a:lnTo>
                  <a:pt x="94707" y="219124"/>
                </a:lnTo>
                <a:lnTo>
                  <a:pt x="70677" y="256389"/>
                </a:lnTo>
                <a:lnTo>
                  <a:pt x="49843" y="295752"/>
                </a:lnTo>
                <a:lnTo>
                  <a:pt x="32387" y="337032"/>
                </a:lnTo>
                <a:lnTo>
                  <a:pt x="18492" y="380044"/>
                </a:lnTo>
                <a:lnTo>
                  <a:pt x="8340" y="424607"/>
                </a:lnTo>
                <a:lnTo>
                  <a:pt x="2115" y="470537"/>
                </a:lnTo>
                <a:lnTo>
                  <a:pt x="0" y="517651"/>
                </a:lnTo>
                <a:lnTo>
                  <a:pt x="0" y="2588260"/>
                </a:lnTo>
                <a:lnTo>
                  <a:pt x="2115" y="2635373"/>
                </a:lnTo>
                <a:lnTo>
                  <a:pt x="8340" y="2681300"/>
                </a:lnTo>
                <a:lnTo>
                  <a:pt x="18492" y="2725858"/>
                </a:lnTo>
                <a:lnTo>
                  <a:pt x="32387" y="2768863"/>
                </a:lnTo>
                <a:lnTo>
                  <a:pt x="49843" y="2810135"/>
                </a:lnTo>
                <a:lnTo>
                  <a:pt x="70677" y="2849489"/>
                </a:lnTo>
                <a:lnTo>
                  <a:pt x="94707" y="2886744"/>
                </a:lnTo>
                <a:lnTo>
                  <a:pt x="121749" y="2921717"/>
                </a:lnTo>
                <a:lnTo>
                  <a:pt x="151622" y="2954226"/>
                </a:lnTo>
                <a:lnTo>
                  <a:pt x="184141" y="2984087"/>
                </a:lnTo>
                <a:lnTo>
                  <a:pt x="219124" y="3011120"/>
                </a:lnTo>
                <a:lnTo>
                  <a:pt x="256389" y="3035140"/>
                </a:lnTo>
                <a:lnTo>
                  <a:pt x="295752" y="3055965"/>
                </a:lnTo>
                <a:lnTo>
                  <a:pt x="337032" y="3073413"/>
                </a:lnTo>
                <a:lnTo>
                  <a:pt x="380044" y="3087302"/>
                </a:lnTo>
                <a:lnTo>
                  <a:pt x="424607" y="3097448"/>
                </a:lnTo>
                <a:lnTo>
                  <a:pt x="470537" y="3103670"/>
                </a:lnTo>
                <a:lnTo>
                  <a:pt x="517652" y="3105785"/>
                </a:lnTo>
                <a:lnTo>
                  <a:pt x="8481568" y="3105785"/>
                </a:lnTo>
                <a:lnTo>
                  <a:pt x="8528681" y="3103670"/>
                </a:lnTo>
                <a:lnTo>
                  <a:pt x="8574608" y="3097448"/>
                </a:lnTo>
                <a:lnTo>
                  <a:pt x="8619166" y="3087302"/>
                </a:lnTo>
                <a:lnTo>
                  <a:pt x="8662171" y="3073413"/>
                </a:lnTo>
                <a:lnTo>
                  <a:pt x="8703443" y="3055965"/>
                </a:lnTo>
                <a:lnTo>
                  <a:pt x="8742797" y="3035140"/>
                </a:lnTo>
                <a:lnTo>
                  <a:pt x="8780052" y="3011120"/>
                </a:lnTo>
                <a:lnTo>
                  <a:pt x="8815025" y="2984087"/>
                </a:lnTo>
                <a:lnTo>
                  <a:pt x="8847534" y="2954226"/>
                </a:lnTo>
                <a:lnTo>
                  <a:pt x="8877395" y="2921717"/>
                </a:lnTo>
                <a:lnTo>
                  <a:pt x="8904428" y="2886744"/>
                </a:lnTo>
                <a:lnTo>
                  <a:pt x="8928448" y="2849489"/>
                </a:lnTo>
                <a:lnTo>
                  <a:pt x="8949273" y="2810135"/>
                </a:lnTo>
                <a:lnTo>
                  <a:pt x="8966721" y="2768863"/>
                </a:lnTo>
                <a:lnTo>
                  <a:pt x="8980610" y="2725858"/>
                </a:lnTo>
                <a:lnTo>
                  <a:pt x="8990756" y="2681300"/>
                </a:lnTo>
                <a:lnTo>
                  <a:pt x="8996978" y="2635373"/>
                </a:lnTo>
                <a:lnTo>
                  <a:pt x="8999093" y="2588260"/>
                </a:lnTo>
                <a:lnTo>
                  <a:pt x="8999093" y="517651"/>
                </a:lnTo>
                <a:lnTo>
                  <a:pt x="8996978" y="470537"/>
                </a:lnTo>
                <a:lnTo>
                  <a:pt x="8990756" y="424607"/>
                </a:lnTo>
                <a:lnTo>
                  <a:pt x="8980610" y="380044"/>
                </a:lnTo>
                <a:lnTo>
                  <a:pt x="8966721" y="337032"/>
                </a:lnTo>
                <a:lnTo>
                  <a:pt x="8949273" y="295752"/>
                </a:lnTo>
                <a:lnTo>
                  <a:pt x="8928448" y="256389"/>
                </a:lnTo>
                <a:lnTo>
                  <a:pt x="8904428" y="219124"/>
                </a:lnTo>
                <a:lnTo>
                  <a:pt x="8877395" y="184141"/>
                </a:lnTo>
                <a:lnTo>
                  <a:pt x="8847534" y="151622"/>
                </a:lnTo>
                <a:lnTo>
                  <a:pt x="8815025" y="121749"/>
                </a:lnTo>
                <a:lnTo>
                  <a:pt x="8780052" y="94707"/>
                </a:lnTo>
                <a:lnTo>
                  <a:pt x="8742797" y="70677"/>
                </a:lnTo>
                <a:lnTo>
                  <a:pt x="8703443" y="49843"/>
                </a:lnTo>
                <a:lnTo>
                  <a:pt x="8662171" y="32387"/>
                </a:lnTo>
                <a:lnTo>
                  <a:pt x="8619166" y="18492"/>
                </a:lnTo>
                <a:lnTo>
                  <a:pt x="8574608" y="8340"/>
                </a:lnTo>
                <a:lnTo>
                  <a:pt x="8528681" y="2115"/>
                </a:lnTo>
                <a:lnTo>
                  <a:pt x="8481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717036" y="1158239"/>
            <a:ext cx="8999220" cy="3105785"/>
          </a:xfrm>
          <a:custGeom>
            <a:avLst/>
            <a:gdLst/>
            <a:ahLst/>
            <a:cxnLst/>
            <a:rect l="l" t="t" r="r" b="b"/>
            <a:pathLst>
              <a:path w="8999220" h="3105785">
                <a:moveTo>
                  <a:pt x="0" y="517651"/>
                </a:moveTo>
                <a:lnTo>
                  <a:pt x="2115" y="470537"/>
                </a:lnTo>
                <a:lnTo>
                  <a:pt x="8340" y="424607"/>
                </a:lnTo>
                <a:lnTo>
                  <a:pt x="18492" y="380044"/>
                </a:lnTo>
                <a:lnTo>
                  <a:pt x="32387" y="337032"/>
                </a:lnTo>
                <a:lnTo>
                  <a:pt x="49843" y="295752"/>
                </a:lnTo>
                <a:lnTo>
                  <a:pt x="70677" y="256389"/>
                </a:lnTo>
                <a:lnTo>
                  <a:pt x="94707" y="219124"/>
                </a:lnTo>
                <a:lnTo>
                  <a:pt x="121749" y="184141"/>
                </a:lnTo>
                <a:lnTo>
                  <a:pt x="151622" y="151622"/>
                </a:lnTo>
                <a:lnTo>
                  <a:pt x="184141" y="121749"/>
                </a:lnTo>
                <a:lnTo>
                  <a:pt x="219124" y="94707"/>
                </a:lnTo>
                <a:lnTo>
                  <a:pt x="256389" y="70677"/>
                </a:lnTo>
                <a:lnTo>
                  <a:pt x="295752" y="49843"/>
                </a:lnTo>
                <a:lnTo>
                  <a:pt x="337032" y="32387"/>
                </a:lnTo>
                <a:lnTo>
                  <a:pt x="380044" y="18492"/>
                </a:lnTo>
                <a:lnTo>
                  <a:pt x="424607" y="8340"/>
                </a:lnTo>
                <a:lnTo>
                  <a:pt x="470537" y="2115"/>
                </a:lnTo>
                <a:lnTo>
                  <a:pt x="517652" y="0"/>
                </a:lnTo>
                <a:lnTo>
                  <a:pt x="8481568" y="0"/>
                </a:lnTo>
                <a:lnTo>
                  <a:pt x="8528681" y="2115"/>
                </a:lnTo>
                <a:lnTo>
                  <a:pt x="8574608" y="8340"/>
                </a:lnTo>
                <a:lnTo>
                  <a:pt x="8619166" y="18492"/>
                </a:lnTo>
                <a:lnTo>
                  <a:pt x="8662171" y="32387"/>
                </a:lnTo>
                <a:lnTo>
                  <a:pt x="8703443" y="49843"/>
                </a:lnTo>
                <a:lnTo>
                  <a:pt x="8742797" y="70677"/>
                </a:lnTo>
                <a:lnTo>
                  <a:pt x="8780052" y="94707"/>
                </a:lnTo>
                <a:lnTo>
                  <a:pt x="8815025" y="121749"/>
                </a:lnTo>
                <a:lnTo>
                  <a:pt x="8847534" y="151622"/>
                </a:lnTo>
                <a:lnTo>
                  <a:pt x="8877395" y="184141"/>
                </a:lnTo>
                <a:lnTo>
                  <a:pt x="8904428" y="219124"/>
                </a:lnTo>
                <a:lnTo>
                  <a:pt x="8928448" y="256389"/>
                </a:lnTo>
                <a:lnTo>
                  <a:pt x="8949273" y="295752"/>
                </a:lnTo>
                <a:lnTo>
                  <a:pt x="8966721" y="337032"/>
                </a:lnTo>
                <a:lnTo>
                  <a:pt x="8980610" y="380044"/>
                </a:lnTo>
                <a:lnTo>
                  <a:pt x="8990756" y="424607"/>
                </a:lnTo>
                <a:lnTo>
                  <a:pt x="8996978" y="470537"/>
                </a:lnTo>
                <a:lnTo>
                  <a:pt x="8999093" y="517651"/>
                </a:lnTo>
                <a:lnTo>
                  <a:pt x="8999093" y="2588260"/>
                </a:lnTo>
                <a:lnTo>
                  <a:pt x="8996978" y="2635373"/>
                </a:lnTo>
                <a:lnTo>
                  <a:pt x="8990756" y="2681300"/>
                </a:lnTo>
                <a:lnTo>
                  <a:pt x="8980610" y="2725858"/>
                </a:lnTo>
                <a:lnTo>
                  <a:pt x="8966721" y="2768863"/>
                </a:lnTo>
                <a:lnTo>
                  <a:pt x="8949273" y="2810135"/>
                </a:lnTo>
                <a:lnTo>
                  <a:pt x="8928448" y="2849489"/>
                </a:lnTo>
                <a:lnTo>
                  <a:pt x="8904428" y="2886744"/>
                </a:lnTo>
                <a:lnTo>
                  <a:pt x="8877395" y="2921717"/>
                </a:lnTo>
                <a:lnTo>
                  <a:pt x="8847534" y="2954226"/>
                </a:lnTo>
                <a:lnTo>
                  <a:pt x="8815025" y="2984087"/>
                </a:lnTo>
                <a:lnTo>
                  <a:pt x="8780052" y="3011120"/>
                </a:lnTo>
                <a:lnTo>
                  <a:pt x="8742797" y="3035140"/>
                </a:lnTo>
                <a:lnTo>
                  <a:pt x="8703443" y="3055965"/>
                </a:lnTo>
                <a:lnTo>
                  <a:pt x="8662171" y="3073413"/>
                </a:lnTo>
                <a:lnTo>
                  <a:pt x="8619166" y="3087302"/>
                </a:lnTo>
                <a:lnTo>
                  <a:pt x="8574608" y="3097448"/>
                </a:lnTo>
                <a:lnTo>
                  <a:pt x="8528681" y="3103670"/>
                </a:lnTo>
                <a:lnTo>
                  <a:pt x="8481568" y="3105785"/>
                </a:lnTo>
                <a:lnTo>
                  <a:pt x="517652" y="3105785"/>
                </a:lnTo>
                <a:lnTo>
                  <a:pt x="470537" y="3103670"/>
                </a:lnTo>
                <a:lnTo>
                  <a:pt x="424607" y="3097448"/>
                </a:lnTo>
                <a:lnTo>
                  <a:pt x="380044" y="3087302"/>
                </a:lnTo>
                <a:lnTo>
                  <a:pt x="337032" y="3073413"/>
                </a:lnTo>
                <a:lnTo>
                  <a:pt x="295752" y="3055965"/>
                </a:lnTo>
                <a:lnTo>
                  <a:pt x="256389" y="3035140"/>
                </a:lnTo>
                <a:lnTo>
                  <a:pt x="219124" y="3011120"/>
                </a:lnTo>
                <a:lnTo>
                  <a:pt x="184141" y="2984087"/>
                </a:lnTo>
                <a:lnTo>
                  <a:pt x="151622" y="2954226"/>
                </a:lnTo>
                <a:lnTo>
                  <a:pt x="121749" y="2921717"/>
                </a:lnTo>
                <a:lnTo>
                  <a:pt x="94707" y="2886744"/>
                </a:lnTo>
                <a:lnTo>
                  <a:pt x="70677" y="2849489"/>
                </a:lnTo>
                <a:lnTo>
                  <a:pt x="49843" y="2810135"/>
                </a:lnTo>
                <a:lnTo>
                  <a:pt x="32387" y="2768863"/>
                </a:lnTo>
                <a:lnTo>
                  <a:pt x="18492" y="2725858"/>
                </a:lnTo>
                <a:lnTo>
                  <a:pt x="8340" y="2681300"/>
                </a:lnTo>
                <a:lnTo>
                  <a:pt x="2115" y="2635373"/>
                </a:lnTo>
                <a:lnTo>
                  <a:pt x="0" y="2588260"/>
                </a:lnTo>
                <a:lnTo>
                  <a:pt x="0" y="5176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328159"/>
            <a:ext cx="12618910" cy="244297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5552" y="4381499"/>
            <a:ext cx="12342876" cy="238201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1049" y="4405883"/>
            <a:ext cx="12532360" cy="2353310"/>
          </a:xfrm>
          <a:custGeom>
            <a:avLst/>
            <a:gdLst/>
            <a:ahLst/>
            <a:cxnLst/>
            <a:rect l="l" t="t" r="r" b="b"/>
            <a:pathLst>
              <a:path w="12532360" h="2353309">
                <a:moveTo>
                  <a:pt x="12139676" y="0"/>
                </a:moveTo>
                <a:lnTo>
                  <a:pt x="392176" y="0"/>
                </a:lnTo>
                <a:lnTo>
                  <a:pt x="342993" y="3056"/>
                </a:lnTo>
                <a:lnTo>
                  <a:pt x="295631" y="11980"/>
                </a:lnTo>
                <a:lnTo>
                  <a:pt x="250456" y="26405"/>
                </a:lnTo>
                <a:lnTo>
                  <a:pt x="207837" y="45960"/>
                </a:lnTo>
                <a:lnTo>
                  <a:pt x="168142" y="70280"/>
                </a:lnTo>
                <a:lnTo>
                  <a:pt x="131739" y="98996"/>
                </a:lnTo>
                <a:lnTo>
                  <a:pt x="98996" y="131739"/>
                </a:lnTo>
                <a:lnTo>
                  <a:pt x="70280" y="168142"/>
                </a:lnTo>
                <a:lnTo>
                  <a:pt x="45960" y="207837"/>
                </a:lnTo>
                <a:lnTo>
                  <a:pt x="26405" y="250456"/>
                </a:lnTo>
                <a:lnTo>
                  <a:pt x="11980" y="295631"/>
                </a:lnTo>
                <a:lnTo>
                  <a:pt x="3056" y="342993"/>
                </a:lnTo>
                <a:lnTo>
                  <a:pt x="0" y="392175"/>
                </a:lnTo>
                <a:lnTo>
                  <a:pt x="0" y="1960879"/>
                </a:lnTo>
                <a:lnTo>
                  <a:pt x="3056" y="2010060"/>
                </a:lnTo>
                <a:lnTo>
                  <a:pt x="11980" y="2057416"/>
                </a:lnTo>
                <a:lnTo>
                  <a:pt x="26405" y="2102582"/>
                </a:lnTo>
                <a:lnTo>
                  <a:pt x="45960" y="2145189"/>
                </a:lnTo>
                <a:lnTo>
                  <a:pt x="70280" y="2184871"/>
                </a:lnTo>
                <a:lnTo>
                  <a:pt x="98996" y="2221260"/>
                </a:lnTo>
                <a:lnTo>
                  <a:pt x="131739" y="2253989"/>
                </a:lnTo>
                <a:lnTo>
                  <a:pt x="168142" y="2282690"/>
                </a:lnTo>
                <a:lnTo>
                  <a:pt x="207837" y="2306996"/>
                </a:lnTo>
                <a:lnTo>
                  <a:pt x="250456" y="2326541"/>
                </a:lnTo>
                <a:lnTo>
                  <a:pt x="295631" y="2340956"/>
                </a:lnTo>
                <a:lnTo>
                  <a:pt x="342993" y="2349874"/>
                </a:lnTo>
                <a:lnTo>
                  <a:pt x="392176" y="2352929"/>
                </a:lnTo>
                <a:lnTo>
                  <a:pt x="12139676" y="2352929"/>
                </a:lnTo>
                <a:lnTo>
                  <a:pt x="12188858" y="2349874"/>
                </a:lnTo>
                <a:lnTo>
                  <a:pt x="12236220" y="2340956"/>
                </a:lnTo>
                <a:lnTo>
                  <a:pt x="12281395" y="2326541"/>
                </a:lnTo>
                <a:lnTo>
                  <a:pt x="12324014" y="2306996"/>
                </a:lnTo>
                <a:lnTo>
                  <a:pt x="12363709" y="2282690"/>
                </a:lnTo>
                <a:lnTo>
                  <a:pt x="12400112" y="2253989"/>
                </a:lnTo>
                <a:lnTo>
                  <a:pt x="12432855" y="2221260"/>
                </a:lnTo>
                <a:lnTo>
                  <a:pt x="12461571" y="2184871"/>
                </a:lnTo>
                <a:lnTo>
                  <a:pt x="12485891" y="2145189"/>
                </a:lnTo>
                <a:lnTo>
                  <a:pt x="12505446" y="2102582"/>
                </a:lnTo>
                <a:lnTo>
                  <a:pt x="12519871" y="2057416"/>
                </a:lnTo>
                <a:lnTo>
                  <a:pt x="12528795" y="2010060"/>
                </a:lnTo>
                <a:lnTo>
                  <a:pt x="12531852" y="1960879"/>
                </a:lnTo>
                <a:lnTo>
                  <a:pt x="12531852" y="392175"/>
                </a:lnTo>
                <a:lnTo>
                  <a:pt x="12528795" y="342993"/>
                </a:lnTo>
                <a:lnTo>
                  <a:pt x="12519871" y="295631"/>
                </a:lnTo>
                <a:lnTo>
                  <a:pt x="12505446" y="250456"/>
                </a:lnTo>
                <a:lnTo>
                  <a:pt x="12485891" y="207837"/>
                </a:lnTo>
                <a:lnTo>
                  <a:pt x="12461571" y="168142"/>
                </a:lnTo>
                <a:lnTo>
                  <a:pt x="12432855" y="131739"/>
                </a:lnTo>
                <a:lnTo>
                  <a:pt x="12400112" y="98996"/>
                </a:lnTo>
                <a:lnTo>
                  <a:pt x="12363709" y="70280"/>
                </a:lnTo>
                <a:lnTo>
                  <a:pt x="12324014" y="45960"/>
                </a:lnTo>
                <a:lnTo>
                  <a:pt x="12281395" y="26405"/>
                </a:lnTo>
                <a:lnTo>
                  <a:pt x="12236220" y="11980"/>
                </a:lnTo>
                <a:lnTo>
                  <a:pt x="12188858" y="3056"/>
                </a:lnTo>
                <a:lnTo>
                  <a:pt x="12139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049" y="4379213"/>
            <a:ext cx="12532360" cy="2353310"/>
          </a:xfrm>
          <a:custGeom>
            <a:avLst/>
            <a:gdLst/>
            <a:ahLst/>
            <a:cxnLst/>
            <a:rect l="l" t="t" r="r" b="b"/>
            <a:pathLst>
              <a:path w="12532360" h="2353309">
                <a:moveTo>
                  <a:pt x="0" y="392175"/>
                </a:moveTo>
                <a:lnTo>
                  <a:pt x="3056" y="342993"/>
                </a:lnTo>
                <a:lnTo>
                  <a:pt x="11980" y="295631"/>
                </a:lnTo>
                <a:lnTo>
                  <a:pt x="26405" y="250456"/>
                </a:lnTo>
                <a:lnTo>
                  <a:pt x="45960" y="207837"/>
                </a:lnTo>
                <a:lnTo>
                  <a:pt x="70280" y="168142"/>
                </a:lnTo>
                <a:lnTo>
                  <a:pt x="98996" y="131739"/>
                </a:lnTo>
                <a:lnTo>
                  <a:pt x="131739" y="98996"/>
                </a:lnTo>
                <a:lnTo>
                  <a:pt x="168142" y="70280"/>
                </a:lnTo>
                <a:lnTo>
                  <a:pt x="207837" y="45960"/>
                </a:lnTo>
                <a:lnTo>
                  <a:pt x="250456" y="26405"/>
                </a:lnTo>
                <a:lnTo>
                  <a:pt x="295631" y="11980"/>
                </a:lnTo>
                <a:lnTo>
                  <a:pt x="342993" y="3056"/>
                </a:lnTo>
                <a:lnTo>
                  <a:pt x="392176" y="0"/>
                </a:lnTo>
                <a:lnTo>
                  <a:pt x="12139676" y="0"/>
                </a:lnTo>
                <a:lnTo>
                  <a:pt x="12188858" y="3056"/>
                </a:lnTo>
                <a:lnTo>
                  <a:pt x="12236220" y="11980"/>
                </a:lnTo>
                <a:lnTo>
                  <a:pt x="12281395" y="26405"/>
                </a:lnTo>
                <a:lnTo>
                  <a:pt x="12324014" y="45960"/>
                </a:lnTo>
                <a:lnTo>
                  <a:pt x="12363709" y="70280"/>
                </a:lnTo>
                <a:lnTo>
                  <a:pt x="12400112" y="98996"/>
                </a:lnTo>
                <a:lnTo>
                  <a:pt x="12432855" y="131739"/>
                </a:lnTo>
                <a:lnTo>
                  <a:pt x="12461571" y="168142"/>
                </a:lnTo>
                <a:lnTo>
                  <a:pt x="12485891" y="207837"/>
                </a:lnTo>
                <a:lnTo>
                  <a:pt x="12505446" y="250456"/>
                </a:lnTo>
                <a:lnTo>
                  <a:pt x="12519871" y="295631"/>
                </a:lnTo>
                <a:lnTo>
                  <a:pt x="12528795" y="342993"/>
                </a:lnTo>
                <a:lnTo>
                  <a:pt x="12531852" y="392175"/>
                </a:lnTo>
                <a:lnTo>
                  <a:pt x="12531852" y="1960879"/>
                </a:lnTo>
                <a:lnTo>
                  <a:pt x="12528795" y="2010060"/>
                </a:lnTo>
                <a:lnTo>
                  <a:pt x="12519871" y="2057416"/>
                </a:lnTo>
                <a:lnTo>
                  <a:pt x="12505446" y="2102582"/>
                </a:lnTo>
                <a:lnTo>
                  <a:pt x="12485891" y="2145189"/>
                </a:lnTo>
                <a:lnTo>
                  <a:pt x="12461571" y="2184871"/>
                </a:lnTo>
                <a:lnTo>
                  <a:pt x="12432855" y="2221260"/>
                </a:lnTo>
                <a:lnTo>
                  <a:pt x="12400112" y="2253989"/>
                </a:lnTo>
                <a:lnTo>
                  <a:pt x="12363709" y="2282690"/>
                </a:lnTo>
                <a:lnTo>
                  <a:pt x="12324014" y="2306996"/>
                </a:lnTo>
                <a:lnTo>
                  <a:pt x="12281395" y="2326541"/>
                </a:lnTo>
                <a:lnTo>
                  <a:pt x="12236220" y="2340956"/>
                </a:lnTo>
                <a:lnTo>
                  <a:pt x="12188858" y="2349874"/>
                </a:lnTo>
                <a:lnTo>
                  <a:pt x="12139676" y="2352929"/>
                </a:lnTo>
                <a:lnTo>
                  <a:pt x="392176" y="2352929"/>
                </a:lnTo>
                <a:lnTo>
                  <a:pt x="342993" y="2349874"/>
                </a:lnTo>
                <a:lnTo>
                  <a:pt x="295631" y="2340956"/>
                </a:lnTo>
                <a:lnTo>
                  <a:pt x="250456" y="2326541"/>
                </a:lnTo>
                <a:lnTo>
                  <a:pt x="207837" y="2306996"/>
                </a:lnTo>
                <a:lnTo>
                  <a:pt x="168142" y="2282690"/>
                </a:lnTo>
                <a:lnTo>
                  <a:pt x="131739" y="2253989"/>
                </a:lnTo>
                <a:lnTo>
                  <a:pt x="98996" y="2221260"/>
                </a:lnTo>
                <a:lnTo>
                  <a:pt x="70280" y="2184871"/>
                </a:lnTo>
                <a:lnTo>
                  <a:pt x="45960" y="2145189"/>
                </a:lnTo>
                <a:lnTo>
                  <a:pt x="26405" y="2102582"/>
                </a:lnTo>
                <a:lnTo>
                  <a:pt x="11980" y="2057416"/>
                </a:lnTo>
                <a:lnTo>
                  <a:pt x="3056" y="2010060"/>
                </a:lnTo>
                <a:lnTo>
                  <a:pt x="0" y="1960879"/>
                </a:lnTo>
                <a:lnTo>
                  <a:pt x="0" y="39217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7160" y="6768083"/>
            <a:ext cx="12621768" cy="214426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1836" y="6927976"/>
            <a:ext cx="12443460" cy="1772412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84404" y="6850265"/>
            <a:ext cx="12532360" cy="2054225"/>
          </a:xfrm>
          <a:custGeom>
            <a:avLst/>
            <a:gdLst/>
            <a:ahLst/>
            <a:cxnLst/>
            <a:rect l="l" t="t" r="r" b="b"/>
            <a:pathLst>
              <a:path w="12532360" h="2054225">
                <a:moveTo>
                  <a:pt x="12189333" y="0"/>
                </a:moveTo>
                <a:lnTo>
                  <a:pt x="342392" y="0"/>
                </a:lnTo>
                <a:lnTo>
                  <a:pt x="295930" y="3125"/>
                </a:lnTo>
                <a:lnTo>
                  <a:pt x="251368" y="12230"/>
                </a:lnTo>
                <a:lnTo>
                  <a:pt x="209115" y="26906"/>
                </a:lnTo>
                <a:lnTo>
                  <a:pt x="169577" y="46745"/>
                </a:lnTo>
                <a:lnTo>
                  <a:pt x="133164" y="71340"/>
                </a:lnTo>
                <a:lnTo>
                  <a:pt x="100282" y="100282"/>
                </a:lnTo>
                <a:lnTo>
                  <a:pt x="71340" y="133164"/>
                </a:lnTo>
                <a:lnTo>
                  <a:pt x="46745" y="169577"/>
                </a:lnTo>
                <a:lnTo>
                  <a:pt x="26906" y="209115"/>
                </a:lnTo>
                <a:lnTo>
                  <a:pt x="12230" y="251368"/>
                </a:lnTo>
                <a:lnTo>
                  <a:pt x="3125" y="295930"/>
                </a:lnTo>
                <a:lnTo>
                  <a:pt x="0" y="342392"/>
                </a:lnTo>
                <a:lnTo>
                  <a:pt x="0" y="1711960"/>
                </a:lnTo>
                <a:lnTo>
                  <a:pt x="3125" y="1758419"/>
                </a:lnTo>
                <a:lnTo>
                  <a:pt x="12230" y="1802973"/>
                </a:lnTo>
                <a:lnTo>
                  <a:pt x="26906" y="1845216"/>
                </a:lnTo>
                <a:lnTo>
                  <a:pt x="46745" y="1884741"/>
                </a:lnTo>
                <a:lnTo>
                  <a:pt x="71340" y="1921139"/>
                </a:lnTo>
                <a:lnTo>
                  <a:pt x="100282" y="1954006"/>
                </a:lnTo>
                <a:lnTo>
                  <a:pt x="133164" y="1982932"/>
                </a:lnTo>
                <a:lnTo>
                  <a:pt x="169577" y="2007512"/>
                </a:lnTo>
                <a:lnTo>
                  <a:pt x="209115" y="2027338"/>
                </a:lnTo>
                <a:lnTo>
                  <a:pt x="251368" y="2042004"/>
                </a:lnTo>
                <a:lnTo>
                  <a:pt x="295930" y="2051101"/>
                </a:lnTo>
                <a:lnTo>
                  <a:pt x="342392" y="2054225"/>
                </a:lnTo>
                <a:lnTo>
                  <a:pt x="12189333" y="2054225"/>
                </a:lnTo>
                <a:lnTo>
                  <a:pt x="12235823" y="2051101"/>
                </a:lnTo>
                <a:lnTo>
                  <a:pt x="12280409" y="2042004"/>
                </a:lnTo>
                <a:lnTo>
                  <a:pt x="12322683" y="2027338"/>
                </a:lnTo>
                <a:lnTo>
                  <a:pt x="12362236" y="2007512"/>
                </a:lnTo>
                <a:lnTo>
                  <a:pt x="12398662" y="1982932"/>
                </a:lnTo>
                <a:lnTo>
                  <a:pt x="12431553" y="1954006"/>
                </a:lnTo>
                <a:lnTo>
                  <a:pt x="12460502" y="1921139"/>
                </a:lnTo>
                <a:lnTo>
                  <a:pt x="12485101" y="1884741"/>
                </a:lnTo>
                <a:lnTo>
                  <a:pt x="12504943" y="1845216"/>
                </a:lnTo>
                <a:lnTo>
                  <a:pt x="12519621" y="1802973"/>
                </a:lnTo>
                <a:lnTo>
                  <a:pt x="12528726" y="1758419"/>
                </a:lnTo>
                <a:lnTo>
                  <a:pt x="12531852" y="1711960"/>
                </a:lnTo>
                <a:lnTo>
                  <a:pt x="12531852" y="342392"/>
                </a:lnTo>
                <a:lnTo>
                  <a:pt x="12528726" y="295930"/>
                </a:lnTo>
                <a:lnTo>
                  <a:pt x="12519621" y="251368"/>
                </a:lnTo>
                <a:lnTo>
                  <a:pt x="12504943" y="209115"/>
                </a:lnTo>
                <a:lnTo>
                  <a:pt x="12485101" y="169577"/>
                </a:lnTo>
                <a:lnTo>
                  <a:pt x="12460502" y="133164"/>
                </a:lnTo>
                <a:lnTo>
                  <a:pt x="12431553" y="100282"/>
                </a:lnTo>
                <a:lnTo>
                  <a:pt x="12398662" y="71340"/>
                </a:lnTo>
                <a:lnTo>
                  <a:pt x="12362236" y="46745"/>
                </a:lnTo>
                <a:lnTo>
                  <a:pt x="12322683" y="26906"/>
                </a:lnTo>
                <a:lnTo>
                  <a:pt x="12280409" y="12230"/>
                </a:lnTo>
                <a:lnTo>
                  <a:pt x="12235823" y="3125"/>
                </a:lnTo>
                <a:lnTo>
                  <a:pt x="12189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84404" y="6792467"/>
            <a:ext cx="12532360" cy="2054225"/>
          </a:xfrm>
          <a:custGeom>
            <a:avLst/>
            <a:gdLst/>
            <a:ahLst/>
            <a:cxnLst/>
            <a:rect l="l" t="t" r="r" b="b"/>
            <a:pathLst>
              <a:path w="12532360" h="2054225">
                <a:moveTo>
                  <a:pt x="0" y="342391"/>
                </a:moveTo>
                <a:lnTo>
                  <a:pt x="3125" y="295930"/>
                </a:lnTo>
                <a:lnTo>
                  <a:pt x="12230" y="251368"/>
                </a:lnTo>
                <a:lnTo>
                  <a:pt x="26906" y="209115"/>
                </a:lnTo>
                <a:lnTo>
                  <a:pt x="46745" y="169577"/>
                </a:lnTo>
                <a:lnTo>
                  <a:pt x="71340" y="133164"/>
                </a:lnTo>
                <a:lnTo>
                  <a:pt x="100282" y="100282"/>
                </a:lnTo>
                <a:lnTo>
                  <a:pt x="133164" y="71340"/>
                </a:lnTo>
                <a:lnTo>
                  <a:pt x="169577" y="46745"/>
                </a:lnTo>
                <a:lnTo>
                  <a:pt x="209115" y="26906"/>
                </a:lnTo>
                <a:lnTo>
                  <a:pt x="251368" y="12230"/>
                </a:lnTo>
                <a:lnTo>
                  <a:pt x="295930" y="3125"/>
                </a:lnTo>
                <a:lnTo>
                  <a:pt x="342392" y="0"/>
                </a:lnTo>
                <a:lnTo>
                  <a:pt x="12189333" y="0"/>
                </a:lnTo>
                <a:lnTo>
                  <a:pt x="12235823" y="3125"/>
                </a:lnTo>
                <a:lnTo>
                  <a:pt x="12280409" y="12230"/>
                </a:lnTo>
                <a:lnTo>
                  <a:pt x="12322683" y="26906"/>
                </a:lnTo>
                <a:lnTo>
                  <a:pt x="12362236" y="46745"/>
                </a:lnTo>
                <a:lnTo>
                  <a:pt x="12398662" y="71340"/>
                </a:lnTo>
                <a:lnTo>
                  <a:pt x="12431553" y="100282"/>
                </a:lnTo>
                <a:lnTo>
                  <a:pt x="12460502" y="133164"/>
                </a:lnTo>
                <a:lnTo>
                  <a:pt x="12485101" y="169577"/>
                </a:lnTo>
                <a:lnTo>
                  <a:pt x="12504943" y="209115"/>
                </a:lnTo>
                <a:lnTo>
                  <a:pt x="12519621" y="251368"/>
                </a:lnTo>
                <a:lnTo>
                  <a:pt x="12528726" y="295930"/>
                </a:lnTo>
                <a:lnTo>
                  <a:pt x="12531852" y="342391"/>
                </a:lnTo>
                <a:lnTo>
                  <a:pt x="12531852" y="1711959"/>
                </a:lnTo>
                <a:lnTo>
                  <a:pt x="12528726" y="1758419"/>
                </a:lnTo>
                <a:lnTo>
                  <a:pt x="12519621" y="1802973"/>
                </a:lnTo>
                <a:lnTo>
                  <a:pt x="12504943" y="1845216"/>
                </a:lnTo>
                <a:lnTo>
                  <a:pt x="12485101" y="1884741"/>
                </a:lnTo>
                <a:lnTo>
                  <a:pt x="12460502" y="1921139"/>
                </a:lnTo>
                <a:lnTo>
                  <a:pt x="12431553" y="1954006"/>
                </a:lnTo>
                <a:lnTo>
                  <a:pt x="12398662" y="1982932"/>
                </a:lnTo>
                <a:lnTo>
                  <a:pt x="12362236" y="2007512"/>
                </a:lnTo>
                <a:lnTo>
                  <a:pt x="12322683" y="2027338"/>
                </a:lnTo>
                <a:lnTo>
                  <a:pt x="12280409" y="2042004"/>
                </a:lnTo>
                <a:lnTo>
                  <a:pt x="12235823" y="2051101"/>
                </a:lnTo>
                <a:lnTo>
                  <a:pt x="12189333" y="2054224"/>
                </a:lnTo>
                <a:lnTo>
                  <a:pt x="342392" y="2054224"/>
                </a:lnTo>
                <a:lnTo>
                  <a:pt x="295930" y="2051101"/>
                </a:lnTo>
                <a:lnTo>
                  <a:pt x="251368" y="2042004"/>
                </a:lnTo>
                <a:lnTo>
                  <a:pt x="209115" y="2027338"/>
                </a:lnTo>
                <a:lnTo>
                  <a:pt x="169577" y="2007512"/>
                </a:lnTo>
                <a:lnTo>
                  <a:pt x="133164" y="1982932"/>
                </a:lnTo>
                <a:lnTo>
                  <a:pt x="100282" y="1954006"/>
                </a:lnTo>
                <a:lnTo>
                  <a:pt x="71340" y="1921139"/>
                </a:lnTo>
                <a:lnTo>
                  <a:pt x="46745" y="1884741"/>
                </a:lnTo>
                <a:lnTo>
                  <a:pt x="26906" y="1845216"/>
                </a:lnTo>
                <a:lnTo>
                  <a:pt x="12230" y="1802973"/>
                </a:lnTo>
                <a:lnTo>
                  <a:pt x="3125" y="1758419"/>
                </a:lnTo>
                <a:lnTo>
                  <a:pt x="0" y="1711959"/>
                </a:lnTo>
                <a:lnTo>
                  <a:pt x="0" y="34239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362" y="120522"/>
            <a:ext cx="124888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2208276"/>
            <a:ext cx="11521440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8929116"/>
            <a:ext cx="4096512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enderma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62" y="120522"/>
            <a:ext cx="3244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Abi</a:t>
            </a:r>
            <a:r>
              <a:rPr spc="-85" dirty="0"/>
              <a:t> </a:t>
            </a:r>
            <a:r>
              <a:rPr spc="-5" dirty="0"/>
              <a:t>(Abigail/Abishek)</a:t>
            </a:r>
            <a:r>
              <a:rPr sz="2400" b="0" spc="-7" baseline="24305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63" y="9004375"/>
            <a:ext cx="115487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1Abi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represents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motivations/attitudes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information/learning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styles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similar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hers.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gender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distribution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similar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different </a:t>
            </a:r>
            <a:r>
              <a:rPr sz="1400" dirty="0">
                <a:latin typeface="Arial"/>
                <a:cs typeface="Arial"/>
              </a:rPr>
              <a:t>from Abi, see </a:t>
            </a:r>
            <a:r>
              <a:rPr sz="1400" spc="-5" dirty="0">
                <a:latin typeface="Arial"/>
                <a:cs typeface="Arial"/>
                <a:hlinkClick r:id="rId2"/>
              </a:rPr>
              <a:t>http://gendermag.org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7556" y="1301724"/>
            <a:ext cx="7433945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Background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Skills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680"/>
              </a:lnSpc>
              <a:spcBef>
                <a:spcPts val="3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 technologies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Abi's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position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them.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Abi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likes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Math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working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logic.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They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considers themselves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numbers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person.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5030" y="4684280"/>
            <a:ext cx="3841750" cy="183133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40005">
              <a:lnSpc>
                <a:spcPts val="1570"/>
              </a:lnSpc>
              <a:spcBef>
                <a:spcPts val="245"/>
              </a:spcBef>
              <a:buClr>
                <a:srgbClr val="FF0000"/>
              </a:buClr>
              <a:buChar char="▪"/>
              <a:tabLst>
                <a:tab pos="163195" algn="l"/>
              </a:tabLst>
            </a:pPr>
            <a:r>
              <a:rPr sz="1400" b="1" i="1" spc="-25" dirty="0">
                <a:latin typeface="Arial-BoldItalicMT"/>
                <a:cs typeface="Arial-BoldItalicMT"/>
              </a:rPr>
              <a:t>A</a:t>
            </a:r>
            <a:r>
              <a:rPr sz="1400" b="1" i="1" spc="-10" dirty="0">
                <a:latin typeface="Arial-BoldItalicMT"/>
                <a:cs typeface="Arial-BoldItalicMT"/>
              </a:rPr>
              <a:t>ttit</a:t>
            </a:r>
            <a:r>
              <a:rPr sz="1400" b="1" i="1" spc="-20" dirty="0">
                <a:latin typeface="Arial-BoldItalicMT"/>
                <a:cs typeface="Arial-BoldItalicMT"/>
              </a:rPr>
              <a:t>ude</a:t>
            </a:r>
            <a:r>
              <a:rPr sz="1400" b="1" i="1" spc="-10" dirty="0">
                <a:latin typeface="Arial-BoldItalicMT"/>
                <a:cs typeface="Arial-BoldItalicMT"/>
              </a:rPr>
              <a:t> t</a:t>
            </a:r>
            <a:r>
              <a:rPr sz="1400" b="1" i="1" spc="-20" dirty="0">
                <a:latin typeface="Arial-BoldItalicMT"/>
                <a:cs typeface="Arial-BoldItalicMT"/>
              </a:rPr>
              <a:t>oward</a:t>
            </a:r>
            <a:r>
              <a:rPr sz="1400" b="1" i="1" spc="-10" dirty="0">
                <a:latin typeface="Arial-BoldItalicMT"/>
                <a:cs typeface="Arial-BoldItalicMT"/>
              </a:rPr>
              <a:t> </a:t>
            </a:r>
            <a:r>
              <a:rPr sz="1400" b="1" i="1" spc="-20" dirty="0">
                <a:latin typeface="Arial-BoldItalicMT"/>
                <a:cs typeface="Arial-BoldItalicMT"/>
              </a:rPr>
              <a:t>Ris</a:t>
            </a:r>
            <a:r>
              <a:rPr sz="1400" b="1" i="1" spc="-55" dirty="0">
                <a:latin typeface="Arial-BoldItalicMT"/>
                <a:cs typeface="Arial-BoldItalicMT"/>
              </a:rPr>
              <a:t>k</a:t>
            </a:r>
            <a:r>
              <a:rPr sz="1400" spc="-360" dirty="0">
                <a:latin typeface="Arial"/>
                <a:cs typeface="Arial"/>
              </a:rPr>
              <a:t>:</a:t>
            </a:r>
            <a:r>
              <a:rPr sz="1400" b="1" i="1" spc="-10" dirty="0">
                <a:latin typeface="Arial-BoldItalicMT"/>
                <a:cs typeface="Arial-BoldItalicMT"/>
              </a:rPr>
              <a:t>:</a:t>
            </a:r>
            <a:r>
              <a:rPr sz="1400" b="1" i="1" spc="-95" dirty="0">
                <a:latin typeface="Arial-BoldItalicMT"/>
                <a:cs typeface="Arial-BoldItalicMT"/>
              </a:rPr>
              <a:t> </a:t>
            </a:r>
            <a:r>
              <a:rPr sz="1400" dirty="0">
                <a:latin typeface="Arial"/>
                <a:cs typeface="Arial"/>
              </a:rPr>
              <a:t>Abi's life is a little  complicated and </a:t>
            </a:r>
            <a:r>
              <a:rPr sz="1400" spc="-5" dirty="0">
                <a:latin typeface="Arial"/>
                <a:cs typeface="Arial"/>
              </a:rPr>
              <a:t>they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rarely have spare time</a:t>
            </a:r>
            <a:r>
              <a:rPr sz="1400" dirty="0">
                <a:latin typeface="Arial"/>
                <a:cs typeface="Arial"/>
              </a:rPr>
              <a:t>. So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risk averse about using unfamiliar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technologies that might need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them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 spend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extra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time on</a:t>
            </a:r>
            <a:r>
              <a:rPr sz="1400" dirty="0">
                <a:latin typeface="Arial"/>
                <a:cs typeface="Arial"/>
              </a:rPr>
              <a:t>, even if the new features might be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relevant.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instead performs tasks using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familiar features, because they're more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predictable about what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will get from them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 much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 they will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take.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79" y="6935584"/>
            <a:ext cx="5472430" cy="166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How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Abi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Works </a:t>
            </a:r>
            <a:r>
              <a:rPr sz="1600" b="1" spc="5" dirty="0">
                <a:latin typeface="Arial"/>
                <a:cs typeface="Arial"/>
              </a:rPr>
              <a:t>with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Information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Learns: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570"/>
              </a:lnSpc>
              <a:spcBef>
                <a:spcPts val="85"/>
              </a:spcBef>
              <a:buClr>
                <a:srgbClr val="FF0000"/>
              </a:buClr>
              <a:buFont typeface="Wingdings"/>
              <a:buChar char=""/>
              <a:tabLst>
                <a:tab pos="254635" algn="l"/>
                <a:tab pos="255270" algn="l"/>
              </a:tabLst>
            </a:pPr>
            <a:r>
              <a:rPr sz="1400" b="1" i="1" spc="-5" dirty="0">
                <a:latin typeface="Arial-BoldItalicMT"/>
                <a:cs typeface="Arial-BoldItalicMT"/>
              </a:rPr>
              <a:t>Information </a:t>
            </a:r>
            <a:r>
              <a:rPr sz="1400" b="1" i="1" dirty="0">
                <a:latin typeface="Arial-BoldItalicMT"/>
                <a:cs typeface="Arial-BoldItalicMT"/>
              </a:rPr>
              <a:t>Processing Style:</a:t>
            </a:r>
            <a:r>
              <a:rPr sz="1400" dirty="0">
                <a:latin typeface="Arial"/>
                <a:cs typeface="Arial"/>
              </a:rPr>
              <a:t>Abi </a:t>
            </a:r>
            <a:r>
              <a:rPr sz="1400" spc="-5" dirty="0">
                <a:latin typeface="Arial"/>
                <a:cs typeface="Arial"/>
              </a:rPr>
              <a:t>tends towards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compre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ensive information processing style w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en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need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 gat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er more information. </a:t>
            </a:r>
            <a:r>
              <a:rPr sz="1400" spc="-5" dirty="0">
                <a:latin typeface="Arial"/>
                <a:cs typeface="Arial"/>
              </a:rPr>
              <a:t>So</a:t>
            </a:r>
            <a:r>
              <a:rPr sz="1400" spc="-5" dirty="0">
                <a:latin typeface="Helvetica"/>
                <a:cs typeface="Helvetica"/>
              </a:rPr>
              <a:t>, </a:t>
            </a:r>
            <a:r>
              <a:rPr sz="1400" dirty="0">
                <a:latin typeface="Arial"/>
                <a:cs typeface="Arial"/>
              </a:rPr>
              <a:t>instead of acting upon 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first </a:t>
            </a:r>
            <a:r>
              <a:rPr sz="1400" dirty="0">
                <a:latin typeface="Arial"/>
                <a:cs typeface="Arial"/>
              </a:rPr>
              <a:t>option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at seems promising</a:t>
            </a:r>
            <a:r>
              <a:rPr sz="1400" dirty="0">
                <a:latin typeface="Helvetica"/>
                <a:cs typeface="Helvetica"/>
              </a:rPr>
              <a:t>, they 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at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h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er information compre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h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ensively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 try </a:t>
            </a:r>
            <a:r>
              <a:rPr sz="1400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 form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 complete understanding of t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h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 problem before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trying to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solve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it.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us</a:t>
            </a:r>
            <a:r>
              <a:rPr sz="1400" dirty="0">
                <a:latin typeface="Helvetica"/>
                <a:cs typeface="Helvetica"/>
              </a:rPr>
              <a:t>, their </a:t>
            </a:r>
            <a:r>
              <a:rPr sz="1400" dirty="0">
                <a:latin typeface="Arial"/>
                <a:cs typeface="Arial"/>
              </a:rPr>
              <a:t>style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Helvetica"/>
                <a:cs typeface="Helvetica"/>
              </a:rPr>
              <a:t>"</a:t>
            </a:r>
            <a:r>
              <a:rPr sz="1400" spc="-5" dirty="0">
                <a:latin typeface="Arial"/>
                <a:cs typeface="Arial"/>
              </a:rPr>
              <a:t>burst-y</a:t>
            </a:r>
            <a:r>
              <a:rPr sz="1400" spc="-5" dirty="0">
                <a:latin typeface="Helvetica"/>
                <a:cs typeface="Helvetica"/>
              </a:rPr>
              <a:t>";</a:t>
            </a:r>
            <a:r>
              <a:rPr sz="1400" spc="-5" dirty="0">
                <a:latin typeface="Arial"/>
                <a:cs typeface="Arial"/>
              </a:rPr>
              <a:t>first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they</a:t>
            </a:r>
            <a:r>
              <a:rPr sz="1400" dirty="0">
                <a:latin typeface="Arial"/>
                <a:cs typeface="Arial"/>
              </a:rPr>
              <a:t> read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lot</a:t>
            </a:r>
            <a:r>
              <a:rPr sz="1400" dirty="0">
                <a:latin typeface="Helvetica"/>
                <a:cs typeface="Helvetica"/>
              </a:rPr>
              <a:t>,</a:t>
            </a:r>
            <a:r>
              <a:rPr sz="1400" spc="20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en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act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batc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spc="-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activity.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934" y="7146417"/>
            <a:ext cx="5674995" cy="14319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3840" marR="66040" indent="-231775">
              <a:lnSpc>
                <a:spcPct val="93100"/>
              </a:lnSpc>
              <a:spcBef>
                <a:spcPts val="219"/>
              </a:spcBef>
              <a:buClr>
                <a:srgbClr val="FF0000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400" b="1" i="1" spc="-5" dirty="0">
                <a:latin typeface="Arial-BoldItalicMT"/>
                <a:cs typeface="Arial-BoldItalicMT"/>
              </a:rPr>
              <a:t>Learning: by </a:t>
            </a:r>
            <a:r>
              <a:rPr sz="1400" b="1" i="1" dirty="0">
                <a:latin typeface="Arial-BoldItalicMT"/>
                <a:cs typeface="Arial-BoldItalicMT"/>
              </a:rPr>
              <a:t>Process vs. </a:t>
            </a:r>
            <a:r>
              <a:rPr sz="1400" b="1" i="1" spc="-5" dirty="0">
                <a:latin typeface="Arial-BoldItalicMT"/>
                <a:cs typeface="Arial-BoldItalicMT"/>
              </a:rPr>
              <a:t>by Tinkering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spc="-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learning new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technology</a:t>
            </a:r>
            <a:r>
              <a:rPr sz="1400" spc="-5" dirty="0">
                <a:latin typeface="Helvetica"/>
                <a:cs typeface="Helvetica"/>
              </a:rPr>
              <a:t>,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Abi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leans</a:t>
            </a:r>
            <a:r>
              <a:rPr sz="1400" spc="-5" dirty="0">
                <a:latin typeface="Arial"/>
                <a:cs typeface="Arial"/>
              </a:rPr>
              <a:t> toward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process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-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oriented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learning</a:t>
            </a:r>
            <a:r>
              <a:rPr sz="1400" dirty="0">
                <a:latin typeface="Helvetica"/>
                <a:cs typeface="Helvetica"/>
              </a:rPr>
              <a:t>,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dirty="0">
                <a:latin typeface="Helvetica"/>
                <a:cs typeface="Helvetica"/>
              </a:rPr>
              <a:t>.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dirty="0">
                <a:latin typeface="Helvetica"/>
                <a:cs typeface="Helvetica"/>
              </a:rPr>
              <a:t>., 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spc="-5" dirty="0">
                <a:latin typeface="Arial"/>
                <a:cs typeface="Arial"/>
              </a:rPr>
              <a:t>tutorials</a:t>
            </a:r>
            <a:r>
              <a:rPr sz="1400" spc="-5" dirty="0">
                <a:latin typeface="Helvetica"/>
                <a:cs typeface="Helvetica"/>
              </a:rPr>
              <a:t>,</a:t>
            </a:r>
            <a:r>
              <a:rPr sz="1400" spc="70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dirty="0">
                <a:latin typeface="Helvetica"/>
                <a:cs typeface="Helvetica"/>
              </a:rPr>
              <a:t>-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dirty="0">
                <a:latin typeface="Helvetica"/>
                <a:cs typeface="Helvetica"/>
              </a:rPr>
              <a:t>-</a:t>
            </a:r>
            <a:r>
              <a:rPr sz="1400" dirty="0">
                <a:latin typeface="Arial"/>
                <a:cs typeface="Arial"/>
              </a:rPr>
              <a:t>step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processes</a:t>
            </a:r>
            <a:r>
              <a:rPr sz="1400" dirty="0">
                <a:latin typeface="Helvetica"/>
                <a:cs typeface="Helvetica"/>
              </a:rPr>
              <a:t>,</a:t>
            </a:r>
            <a:r>
              <a:rPr sz="1400" spc="60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wi</a:t>
            </a:r>
            <a:r>
              <a:rPr sz="1400" dirty="0">
                <a:latin typeface="Helvetica"/>
                <a:cs typeface="Helvetica"/>
              </a:rPr>
              <a:t>z</a:t>
            </a:r>
            <a:r>
              <a:rPr sz="1400" dirty="0">
                <a:latin typeface="Arial"/>
                <a:cs typeface="Arial"/>
              </a:rPr>
              <a:t>ards</a:t>
            </a:r>
            <a:r>
              <a:rPr sz="1400" dirty="0">
                <a:latin typeface="Helvetica"/>
                <a:cs typeface="Helvetica"/>
              </a:rPr>
              <a:t>,</a:t>
            </a:r>
            <a:r>
              <a:rPr sz="1400" spc="6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online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dirty="0">
                <a:latin typeface="Helvetica"/>
                <a:cs typeface="Helvetica"/>
              </a:rPr>
              <a:t>-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videos</a:t>
            </a:r>
            <a:r>
              <a:rPr sz="1400" dirty="0">
                <a:latin typeface="Helvetica"/>
                <a:cs typeface="Helvetica"/>
              </a:rPr>
              <a:t>, 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etc</a:t>
            </a:r>
            <a:r>
              <a:rPr sz="1400" dirty="0">
                <a:latin typeface="Helvetica"/>
                <a:cs typeface="Helvetica"/>
              </a:rPr>
              <a:t>.</a:t>
            </a:r>
            <a:r>
              <a:rPr sz="1400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They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don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'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 particularly like learning by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tinkering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software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</a:t>
            </a:r>
            <a:r>
              <a:rPr sz="1400" dirty="0">
                <a:latin typeface="Helvetica"/>
                <a:cs typeface="Helvetica"/>
              </a:rPr>
              <a:t>.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dirty="0">
                <a:latin typeface="Helvetica"/>
                <a:cs typeface="Helvetica"/>
              </a:rPr>
              <a:t>.,</a:t>
            </a:r>
            <a:r>
              <a:rPr sz="1400" spc="-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j</a:t>
            </a:r>
            <a:r>
              <a:rPr sz="1400" dirty="0">
                <a:latin typeface="Arial"/>
                <a:cs typeface="Arial"/>
              </a:rPr>
              <a:t>ust</a:t>
            </a:r>
            <a:r>
              <a:rPr sz="1400" spc="-5" dirty="0">
                <a:latin typeface="Arial"/>
                <a:cs typeface="Arial"/>
              </a:rPr>
              <a:t> trying </a:t>
            </a:r>
            <a:r>
              <a:rPr sz="1400" dirty="0">
                <a:latin typeface="Arial"/>
                <a:cs typeface="Arial"/>
              </a:rPr>
              <a:t>out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 </a:t>
            </a:r>
            <a:r>
              <a:rPr sz="1400" spc="-5" dirty="0">
                <a:latin typeface="Arial"/>
                <a:cs typeface="Arial"/>
              </a:rPr>
              <a:t>features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commands</a:t>
            </a:r>
            <a:r>
              <a:rPr sz="1400" spc="-5" dirty="0">
                <a:latin typeface="Arial"/>
                <a:cs typeface="Arial"/>
              </a:rPr>
              <a:t> to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-5" dirty="0">
                <a:latin typeface="Arial"/>
                <a:cs typeface="Arial"/>
              </a:rPr>
              <a:t> they </a:t>
            </a:r>
            <a:r>
              <a:rPr sz="1400" dirty="0">
                <a:latin typeface="Arial"/>
                <a:cs typeface="Arial"/>
              </a:rPr>
              <a:t>do)</a:t>
            </a:r>
            <a:r>
              <a:rPr sz="1400" dirty="0">
                <a:latin typeface="Helvetica"/>
                <a:cs typeface="Helvetica"/>
              </a:rPr>
              <a:t>,</a:t>
            </a:r>
            <a:endParaRPr sz="1400">
              <a:latin typeface="Helvetica"/>
              <a:cs typeface="Helvetica"/>
            </a:endParaRPr>
          </a:p>
          <a:p>
            <a:pPr marL="243840" marR="5080">
              <a:lnSpc>
                <a:spcPts val="157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but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tinker</a:t>
            </a:r>
            <a:r>
              <a:rPr sz="1400" spc="-5" dirty="0">
                <a:latin typeface="Helvetica"/>
                <a:cs typeface="Helvetica"/>
              </a:rPr>
              <a:t>,</a:t>
            </a:r>
            <a:r>
              <a:rPr sz="1400" spc="1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it has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positive effects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their </a:t>
            </a:r>
            <a:r>
              <a:rPr sz="1400" dirty="0">
                <a:latin typeface="Arial"/>
                <a:cs typeface="Arial"/>
              </a:rPr>
              <a:t>understanding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software</a:t>
            </a:r>
            <a:r>
              <a:rPr sz="1400" dirty="0">
                <a:latin typeface="Helvetica"/>
                <a:cs typeface="Helvetica"/>
              </a:rPr>
              <a:t>.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670" y="4416843"/>
            <a:ext cx="3417570" cy="15684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475"/>
              </a:spcBef>
            </a:pPr>
            <a:r>
              <a:rPr sz="1600" b="1" spc="-5" dirty="0">
                <a:latin typeface="Arial"/>
                <a:cs typeface="Arial"/>
              </a:rPr>
              <a:t>Motivations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Attitudes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570"/>
              </a:lnSpc>
              <a:spcBef>
                <a:spcPts val="480"/>
              </a:spcBef>
              <a:buClr>
                <a:srgbClr val="FF0000"/>
              </a:buClr>
              <a:buChar char="▪"/>
              <a:tabLst>
                <a:tab pos="125730" algn="l"/>
              </a:tabLst>
            </a:pPr>
            <a:r>
              <a:rPr sz="1400" b="1" i="1" dirty="0">
                <a:latin typeface="Arial-BoldItalicMT"/>
                <a:cs typeface="Arial-BoldItalicMT"/>
              </a:rPr>
              <a:t>Motivations</a:t>
            </a:r>
            <a:r>
              <a:rPr sz="1400" dirty="0">
                <a:latin typeface="Arial"/>
                <a:cs typeface="Arial"/>
              </a:rPr>
              <a:t>: Abi uses technologies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accomplish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their tasks.</a:t>
            </a:r>
            <a:r>
              <a:rPr sz="1400" dirty="0">
                <a:latin typeface="Arial"/>
                <a:cs typeface="Arial"/>
              </a:rPr>
              <a:t>They learn new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technologies if and when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need to, but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prefers to use methods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already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familiar and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comfortable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with, to keep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their </a:t>
            </a:r>
            <a:r>
              <a:rPr sz="1400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focus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 the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tasks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they</a:t>
            </a:r>
            <a:r>
              <a:rPr sz="1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care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about.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8618" y="57061"/>
            <a:ext cx="463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Abi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likes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scanning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all their emails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first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get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an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overall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picture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before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answering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any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them.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8302" y="-30512"/>
            <a:ext cx="1767205" cy="118372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3335">
              <a:lnSpc>
                <a:spcPct val="150000"/>
              </a:lnSpc>
              <a:spcBef>
                <a:spcPts val="160"/>
              </a:spcBef>
            </a:pPr>
            <a:r>
              <a:rPr sz="1300" b="1" spc="-5" dirty="0">
                <a:latin typeface="Arial"/>
                <a:cs typeface="Arial"/>
              </a:rPr>
              <a:t>Age: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Employment/Position:  Location:</a:t>
            </a:r>
            <a:endParaRPr sz="1300" dirty="0">
              <a:latin typeface="Arial"/>
              <a:cs typeface="Arial"/>
            </a:endParaRPr>
          </a:p>
          <a:p>
            <a:pPr marL="26034">
              <a:lnSpc>
                <a:spcPct val="150000"/>
              </a:lnSpc>
            </a:pPr>
            <a:r>
              <a:rPr sz="1300" b="1" spc="-5" dirty="0">
                <a:latin typeface="Arial"/>
                <a:cs typeface="Arial"/>
              </a:rPr>
              <a:t>Pronouns: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1165" y="4710950"/>
            <a:ext cx="3980179" cy="1513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▪"/>
              <a:tabLst>
                <a:tab pos="138430" algn="l"/>
              </a:tabLst>
            </a:pPr>
            <a:r>
              <a:rPr sz="1400" b="1" i="1" dirty="0">
                <a:latin typeface="Arial-BoldItalicMT"/>
                <a:cs typeface="Arial-BoldItalicMT"/>
              </a:rPr>
              <a:t>Computer</a:t>
            </a:r>
            <a:r>
              <a:rPr sz="1400" b="1" i="1" spc="-5" dirty="0">
                <a:latin typeface="Arial-BoldItalicMT"/>
                <a:cs typeface="Arial-BoldItalicMT"/>
              </a:rPr>
              <a:t> </a:t>
            </a:r>
            <a:r>
              <a:rPr sz="1400" b="1" i="1" spc="-35" dirty="0">
                <a:latin typeface="Arial-BoldItalicMT"/>
                <a:cs typeface="Arial-BoldItalicMT"/>
              </a:rPr>
              <a:t>Self-Efficac</a:t>
            </a:r>
            <a:r>
              <a:rPr sz="1200" spc="-35" dirty="0">
                <a:latin typeface="Arial"/>
                <a:cs typeface="Arial"/>
              </a:rPr>
              <a:t>:</a:t>
            </a:r>
            <a:r>
              <a:rPr sz="1400" b="1" i="1" spc="-35" dirty="0">
                <a:latin typeface="Arial-BoldItalicMT"/>
                <a:cs typeface="Arial-BoldItalicMT"/>
              </a:rPr>
              <a:t>y</a:t>
            </a:r>
            <a:r>
              <a:rPr sz="1200" spc="-35" dirty="0">
                <a:latin typeface="Arial"/>
                <a:cs typeface="Arial"/>
              </a:rPr>
              <a:t>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2100" baseline="3968" dirty="0">
                <a:latin typeface="Arial"/>
                <a:cs typeface="Arial"/>
              </a:rPr>
              <a:t>Abi has</a:t>
            </a:r>
            <a:r>
              <a:rPr sz="2100" baseline="39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u="sng" baseline="396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lower</a:t>
            </a:r>
            <a:r>
              <a:rPr sz="2100" u="sng" spc="-7" baseline="396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100" u="sng" baseline="396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self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confidence than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their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peers about doing unfamiliar </a:t>
            </a:r>
            <a:r>
              <a:rPr sz="1400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computing tasks.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 problems arise with </a:t>
            </a:r>
            <a:r>
              <a:rPr sz="1400" spc="-5" dirty="0">
                <a:latin typeface="Arial"/>
                <a:cs typeface="Arial"/>
              </a:rPr>
              <a:t>their </a:t>
            </a:r>
            <a:r>
              <a:rPr sz="1400" dirty="0">
                <a:latin typeface="Arial"/>
                <a:cs typeface="Arial"/>
              </a:rPr>
              <a:t> technology,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they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often</a:t>
            </a:r>
            <a:r>
              <a:rPr sz="14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blame</a:t>
            </a:r>
            <a:r>
              <a:rPr sz="14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themselves</a:t>
            </a:r>
            <a:r>
              <a:rPr sz="14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these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problems.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 affects whether and how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will persevere with a task if technology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problems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 arisen.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6EAC5-C33A-1246-B0EC-82295D9BBF1B}"/>
              </a:ext>
            </a:extLst>
          </p:cNvPr>
          <p:cNvSpPr txBox="1"/>
          <p:nvPr/>
        </p:nvSpPr>
        <p:spPr>
          <a:xfrm>
            <a:off x="3967556" y="2002129"/>
            <a:ext cx="8502891" cy="2036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C5EAA-2DE1-4B4E-98AE-571C860A2910}"/>
              </a:ext>
            </a:extLst>
          </p:cNvPr>
          <p:cNvSpPr txBox="1"/>
          <p:nvPr/>
        </p:nvSpPr>
        <p:spPr>
          <a:xfrm>
            <a:off x="7684528" y="448221"/>
            <a:ext cx="4964672" cy="58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C521C3-5370-B84F-A9F7-9169C0A9F8B2}"/>
              </a:ext>
            </a:extLst>
          </p:cNvPr>
          <p:cNvSpPr txBox="1"/>
          <p:nvPr/>
        </p:nvSpPr>
        <p:spPr>
          <a:xfrm>
            <a:off x="4537844" y="579141"/>
            <a:ext cx="2154403" cy="22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96982-4745-C14D-8EDC-3753D38C39DD}"/>
              </a:ext>
            </a:extLst>
          </p:cNvPr>
          <p:cNvSpPr txBox="1"/>
          <p:nvPr/>
        </p:nvSpPr>
        <p:spPr>
          <a:xfrm>
            <a:off x="4632006" y="889878"/>
            <a:ext cx="2154403" cy="22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62AAF-3F4E-5147-BA29-96E860C387C5}"/>
              </a:ext>
            </a:extLst>
          </p:cNvPr>
          <p:cNvSpPr txBox="1"/>
          <p:nvPr/>
        </p:nvSpPr>
        <p:spPr>
          <a:xfrm>
            <a:off x="4104065" y="60561"/>
            <a:ext cx="2154403" cy="22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E8B90-44C3-AF49-9D9F-DE65DF18D4DB}"/>
              </a:ext>
            </a:extLst>
          </p:cNvPr>
          <p:cNvSpPr txBox="1"/>
          <p:nvPr/>
        </p:nvSpPr>
        <p:spPr>
          <a:xfrm>
            <a:off x="5463080" y="328633"/>
            <a:ext cx="2154403" cy="22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437</Words>
  <Application>Microsoft Macintosh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Arial-BoldItalicMT</vt:lpstr>
      <vt:lpstr>Calibri</vt:lpstr>
      <vt:lpstr>Helvetica</vt:lpstr>
      <vt:lpstr>Wingdings</vt:lpstr>
      <vt:lpstr>Office Theme</vt:lpstr>
      <vt:lpstr>Abi (Abigail/Abishek)1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Stumpf</dc:creator>
  <cp:lastModifiedBy>Sathish Kumar, Sabyatha</cp:lastModifiedBy>
  <cp:revision>1</cp:revision>
  <dcterms:created xsi:type="dcterms:W3CDTF">2021-08-28T03:39:31Z</dcterms:created>
  <dcterms:modified xsi:type="dcterms:W3CDTF">2021-08-28T03:49:09Z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2021-08-28T00:00:00Z</vt:filetime>
  </property>
</Properties>
</file>