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801600" cy="9601200" type="A3"/>
  <p:notesSz cx="128016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>
      <p:cViewPr varScale="1">
        <p:scale>
          <a:sx n="77" d="100"/>
          <a:sy n="77" d="100"/>
        </p:scale>
        <p:origin x="5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976372"/>
            <a:ext cx="10881360" cy="2016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5376672"/>
            <a:ext cx="89611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801600" cy="9601200"/>
          </a:xfrm>
          <a:custGeom>
            <a:avLst/>
            <a:gdLst/>
            <a:ahLst/>
            <a:cxnLst/>
            <a:rect l="l" t="t" r="r" b="b"/>
            <a:pathLst>
              <a:path w="12801600" h="9601200">
                <a:moveTo>
                  <a:pt x="12801600" y="0"/>
                </a:moveTo>
                <a:lnTo>
                  <a:pt x="0" y="0"/>
                </a:lnTo>
                <a:lnTo>
                  <a:pt x="0" y="9601200"/>
                </a:lnTo>
                <a:lnTo>
                  <a:pt x="12801600" y="96012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1563" y="2743200"/>
            <a:ext cx="1563624" cy="15041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9676" y="589787"/>
            <a:ext cx="1556003" cy="147827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9206" y="2028316"/>
            <a:ext cx="1441257" cy="154796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7828" y="633983"/>
            <a:ext cx="2267712" cy="226618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535680" y="1527048"/>
            <a:ext cx="8999220" cy="3105785"/>
          </a:xfrm>
          <a:custGeom>
            <a:avLst/>
            <a:gdLst/>
            <a:ahLst/>
            <a:cxnLst/>
            <a:rect l="l" t="t" r="r" b="b"/>
            <a:pathLst>
              <a:path w="8999220" h="3105785">
                <a:moveTo>
                  <a:pt x="8481568" y="0"/>
                </a:moveTo>
                <a:lnTo>
                  <a:pt x="517652" y="0"/>
                </a:lnTo>
                <a:lnTo>
                  <a:pt x="470537" y="2115"/>
                </a:lnTo>
                <a:lnTo>
                  <a:pt x="424607" y="8340"/>
                </a:lnTo>
                <a:lnTo>
                  <a:pt x="380044" y="18492"/>
                </a:lnTo>
                <a:lnTo>
                  <a:pt x="337032" y="32387"/>
                </a:lnTo>
                <a:lnTo>
                  <a:pt x="295752" y="49843"/>
                </a:lnTo>
                <a:lnTo>
                  <a:pt x="256389" y="70677"/>
                </a:lnTo>
                <a:lnTo>
                  <a:pt x="219124" y="94707"/>
                </a:lnTo>
                <a:lnTo>
                  <a:pt x="184141" y="121749"/>
                </a:lnTo>
                <a:lnTo>
                  <a:pt x="151622" y="151622"/>
                </a:lnTo>
                <a:lnTo>
                  <a:pt x="121749" y="184141"/>
                </a:lnTo>
                <a:lnTo>
                  <a:pt x="94707" y="219124"/>
                </a:lnTo>
                <a:lnTo>
                  <a:pt x="70677" y="256389"/>
                </a:lnTo>
                <a:lnTo>
                  <a:pt x="49843" y="295752"/>
                </a:lnTo>
                <a:lnTo>
                  <a:pt x="32387" y="337032"/>
                </a:lnTo>
                <a:lnTo>
                  <a:pt x="18492" y="380044"/>
                </a:lnTo>
                <a:lnTo>
                  <a:pt x="8340" y="424607"/>
                </a:lnTo>
                <a:lnTo>
                  <a:pt x="2115" y="470537"/>
                </a:lnTo>
                <a:lnTo>
                  <a:pt x="0" y="517651"/>
                </a:lnTo>
                <a:lnTo>
                  <a:pt x="0" y="2588260"/>
                </a:lnTo>
                <a:lnTo>
                  <a:pt x="2115" y="2635373"/>
                </a:lnTo>
                <a:lnTo>
                  <a:pt x="8340" y="2681300"/>
                </a:lnTo>
                <a:lnTo>
                  <a:pt x="18492" y="2725858"/>
                </a:lnTo>
                <a:lnTo>
                  <a:pt x="32387" y="2768863"/>
                </a:lnTo>
                <a:lnTo>
                  <a:pt x="49843" y="2810135"/>
                </a:lnTo>
                <a:lnTo>
                  <a:pt x="70677" y="2849489"/>
                </a:lnTo>
                <a:lnTo>
                  <a:pt x="94707" y="2886744"/>
                </a:lnTo>
                <a:lnTo>
                  <a:pt x="121749" y="2921717"/>
                </a:lnTo>
                <a:lnTo>
                  <a:pt x="151622" y="2954226"/>
                </a:lnTo>
                <a:lnTo>
                  <a:pt x="184141" y="2984087"/>
                </a:lnTo>
                <a:lnTo>
                  <a:pt x="219124" y="3011120"/>
                </a:lnTo>
                <a:lnTo>
                  <a:pt x="256389" y="3035140"/>
                </a:lnTo>
                <a:lnTo>
                  <a:pt x="295752" y="3055965"/>
                </a:lnTo>
                <a:lnTo>
                  <a:pt x="337032" y="3073413"/>
                </a:lnTo>
                <a:lnTo>
                  <a:pt x="380044" y="3087302"/>
                </a:lnTo>
                <a:lnTo>
                  <a:pt x="424607" y="3097448"/>
                </a:lnTo>
                <a:lnTo>
                  <a:pt x="470537" y="3103670"/>
                </a:lnTo>
                <a:lnTo>
                  <a:pt x="517652" y="3105785"/>
                </a:lnTo>
                <a:lnTo>
                  <a:pt x="8481568" y="3105785"/>
                </a:lnTo>
                <a:lnTo>
                  <a:pt x="8528681" y="3103670"/>
                </a:lnTo>
                <a:lnTo>
                  <a:pt x="8574608" y="3097448"/>
                </a:lnTo>
                <a:lnTo>
                  <a:pt x="8619166" y="3087302"/>
                </a:lnTo>
                <a:lnTo>
                  <a:pt x="8662171" y="3073413"/>
                </a:lnTo>
                <a:lnTo>
                  <a:pt x="8703443" y="3055965"/>
                </a:lnTo>
                <a:lnTo>
                  <a:pt x="8742797" y="3035140"/>
                </a:lnTo>
                <a:lnTo>
                  <a:pt x="8780052" y="3011120"/>
                </a:lnTo>
                <a:lnTo>
                  <a:pt x="8815025" y="2984087"/>
                </a:lnTo>
                <a:lnTo>
                  <a:pt x="8847534" y="2954226"/>
                </a:lnTo>
                <a:lnTo>
                  <a:pt x="8877395" y="2921717"/>
                </a:lnTo>
                <a:lnTo>
                  <a:pt x="8904428" y="2886744"/>
                </a:lnTo>
                <a:lnTo>
                  <a:pt x="8928448" y="2849489"/>
                </a:lnTo>
                <a:lnTo>
                  <a:pt x="8949273" y="2810135"/>
                </a:lnTo>
                <a:lnTo>
                  <a:pt x="8966721" y="2768863"/>
                </a:lnTo>
                <a:lnTo>
                  <a:pt x="8980610" y="2725858"/>
                </a:lnTo>
                <a:lnTo>
                  <a:pt x="8990756" y="2681300"/>
                </a:lnTo>
                <a:lnTo>
                  <a:pt x="8996978" y="2635373"/>
                </a:lnTo>
                <a:lnTo>
                  <a:pt x="8999093" y="2588260"/>
                </a:lnTo>
                <a:lnTo>
                  <a:pt x="8999093" y="517651"/>
                </a:lnTo>
                <a:lnTo>
                  <a:pt x="8996978" y="470537"/>
                </a:lnTo>
                <a:lnTo>
                  <a:pt x="8990756" y="424607"/>
                </a:lnTo>
                <a:lnTo>
                  <a:pt x="8980610" y="380044"/>
                </a:lnTo>
                <a:lnTo>
                  <a:pt x="8966721" y="337032"/>
                </a:lnTo>
                <a:lnTo>
                  <a:pt x="8949273" y="295752"/>
                </a:lnTo>
                <a:lnTo>
                  <a:pt x="8928448" y="256389"/>
                </a:lnTo>
                <a:lnTo>
                  <a:pt x="8904428" y="219124"/>
                </a:lnTo>
                <a:lnTo>
                  <a:pt x="8877395" y="184141"/>
                </a:lnTo>
                <a:lnTo>
                  <a:pt x="8847534" y="151622"/>
                </a:lnTo>
                <a:lnTo>
                  <a:pt x="8815025" y="121749"/>
                </a:lnTo>
                <a:lnTo>
                  <a:pt x="8780052" y="94707"/>
                </a:lnTo>
                <a:lnTo>
                  <a:pt x="8742797" y="70677"/>
                </a:lnTo>
                <a:lnTo>
                  <a:pt x="8703443" y="49843"/>
                </a:lnTo>
                <a:lnTo>
                  <a:pt x="8662171" y="32387"/>
                </a:lnTo>
                <a:lnTo>
                  <a:pt x="8619166" y="18492"/>
                </a:lnTo>
                <a:lnTo>
                  <a:pt x="8574608" y="8340"/>
                </a:lnTo>
                <a:lnTo>
                  <a:pt x="8528681" y="2115"/>
                </a:lnTo>
                <a:lnTo>
                  <a:pt x="8481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5680" y="1527048"/>
            <a:ext cx="8999220" cy="3105785"/>
          </a:xfrm>
          <a:custGeom>
            <a:avLst/>
            <a:gdLst/>
            <a:ahLst/>
            <a:cxnLst/>
            <a:rect l="l" t="t" r="r" b="b"/>
            <a:pathLst>
              <a:path w="8999220" h="3105785">
                <a:moveTo>
                  <a:pt x="0" y="517651"/>
                </a:moveTo>
                <a:lnTo>
                  <a:pt x="2115" y="470537"/>
                </a:lnTo>
                <a:lnTo>
                  <a:pt x="8340" y="424607"/>
                </a:lnTo>
                <a:lnTo>
                  <a:pt x="18492" y="380044"/>
                </a:lnTo>
                <a:lnTo>
                  <a:pt x="32387" y="337032"/>
                </a:lnTo>
                <a:lnTo>
                  <a:pt x="49843" y="295752"/>
                </a:lnTo>
                <a:lnTo>
                  <a:pt x="70677" y="256389"/>
                </a:lnTo>
                <a:lnTo>
                  <a:pt x="94707" y="219124"/>
                </a:lnTo>
                <a:lnTo>
                  <a:pt x="121749" y="184141"/>
                </a:lnTo>
                <a:lnTo>
                  <a:pt x="151622" y="151622"/>
                </a:lnTo>
                <a:lnTo>
                  <a:pt x="184141" y="121749"/>
                </a:lnTo>
                <a:lnTo>
                  <a:pt x="219124" y="94707"/>
                </a:lnTo>
                <a:lnTo>
                  <a:pt x="256389" y="70677"/>
                </a:lnTo>
                <a:lnTo>
                  <a:pt x="295752" y="49843"/>
                </a:lnTo>
                <a:lnTo>
                  <a:pt x="337032" y="32387"/>
                </a:lnTo>
                <a:lnTo>
                  <a:pt x="380044" y="18492"/>
                </a:lnTo>
                <a:lnTo>
                  <a:pt x="424607" y="8340"/>
                </a:lnTo>
                <a:lnTo>
                  <a:pt x="470537" y="2115"/>
                </a:lnTo>
                <a:lnTo>
                  <a:pt x="517652" y="0"/>
                </a:lnTo>
                <a:lnTo>
                  <a:pt x="8481568" y="0"/>
                </a:lnTo>
                <a:lnTo>
                  <a:pt x="8528681" y="2115"/>
                </a:lnTo>
                <a:lnTo>
                  <a:pt x="8574608" y="8340"/>
                </a:lnTo>
                <a:lnTo>
                  <a:pt x="8619166" y="18492"/>
                </a:lnTo>
                <a:lnTo>
                  <a:pt x="8662171" y="32387"/>
                </a:lnTo>
                <a:lnTo>
                  <a:pt x="8703443" y="49843"/>
                </a:lnTo>
                <a:lnTo>
                  <a:pt x="8742797" y="70677"/>
                </a:lnTo>
                <a:lnTo>
                  <a:pt x="8780052" y="94707"/>
                </a:lnTo>
                <a:lnTo>
                  <a:pt x="8815025" y="121749"/>
                </a:lnTo>
                <a:lnTo>
                  <a:pt x="8847534" y="151622"/>
                </a:lnTo>
                <a:lnTo>
                  <a:pt x="8877395" y="184141"/>
                </a:lnTo>
                <a:lnTo>
                  <a:pt x="8904428" y="219124"/>
                </a:lnTo>
                <a:lnTo>
                  <a:pt x="8928448" y="256389"/>
                </a:lnTo>
                <a:lnTo>
                  <a:pt x="8949273" y="295752"/>
                </a:lnTo>
                <a:lnTo>
                  <a:pt x="8966721" y="337032"/>
                </a:lnTo>
                <a:lnTo>
                  <a:pt x="8980610" y="380044"/>
                </a:lnTo>
                <a:lnTo>
                  <a:pt x="8990756" y="424607"/>
                </a:lnTo>
                <a:lnTo>
                  <a:pt x="8996978" y="470537"/>
                </a:lnTo>
                <a:lnTo>
                  <a:pt x="8999093" y="517651"/>
                </a:lnTo>
                <a:lnTo>
                  <a:pt x="8999093" y="2588260"/>
                </a:lnTo>
                <a:lnTo>
                  <a:pt x="8996978" y="2635373"/>
                </a:lnTo>
                <a:lnTo>
                  <a:pt x="8990756" y="2681300"/>
                </a:lnTo>
                <a:lnTo>
                  <a:pt x="8980610" y="2725858"/>
                </a:lnTo>
                <a:lnTo>
                  <a:pt x="8966721" y="2768863"/>
                </a:lnTo>
                <a:lnTo>
                  <a:pt x="8949273" y="2810135"/>
                </a:lnTo>
                <a:lnTo>
                  <a:pt x="8928448" y="2849489"/>
                </a:lnTo>
                <a:lnTo>
                  <a:pt x="8904428" y="2886744"/>
                </a:lnTo>
                <a:lnTo>
                  <a:pt x="8877395" y="2921717"/>
                </a:lnTo>
                <a:lnTo>
                  <a:pt x="8847534" y="2954226"/>
                </a:lnTo>
                <a:lnTo>
                  <a:pt x="8815025" y="2984087"/>
                </a:lnTo>
                <a:lnTo>
                  <a:pt x="8780052" y="3011120"/>
                </a:lnTo>
                <a:lnTo>
                  <a:pt x="8742797" y="3035140"/>
                </a:lnTo>
                <a:lnTo>
                  <a:pt x="8703443" y="3055965"/>
                </a:lnTo>
                <a:lnTo>
                  <a:pt x="8662171" y="3073413"/>
                </a:lnTo>
                <a:lnTo>
                  <a:pt x="8619166" y="3087302"/>
                </a:lnTo>
                <a:lnTo>
                  <a:pt x="8574608" y="3097448"/>
                </a:lnTo>
                <a:lnTo>
                  <a:pt x="8528681" y="3103670"/>
                </a:lnTo>
                <a:lnTo>
                  <a:pt x="8481568" y="3105785"/>
                </a:lnTo>
                <a:lnTo>
                  <a:pt x="517652" y="3105785"/>
                </a:lnTo>
                <a:lnTo>
                  <a:pt x="470537" y="3103670"/>
                </a:lnTo>
                <a:lnTo>
                  <a:pt x="424607" y="3097448"/>
                </a:lnTo>
                <a:lnTo>
                  <a:pt x="380044" y="3087302"/>
                </a:lnTo>
                <a:lnTo>
                  <a:pt x="337032" y="3073413"/>
                </a:lnTo>
                <a:lnTo>
                  <a:pt x="295752" y="3055965"/>
                </a:lnTo>
                <a:lnTo>
                  <a:pt x="256389" y="3035140"/>
                </a:lnTo>
                <a:lnTo>
                  <a:pt x="219124" y="3011120"/>
                </a:lnTo>
                <a:lnTo>
                  <a:pt x="184141" y="2984087"/>
                </a:lnTo>
                <a:lnTo>
                  <a:pt x="151622" y="2954226"/>
                </a:lnTo>
                <a:lnTo>
                  <a:pt x="121749" y="2921717"/>
                </a:lnTo>
                <a:lnTo>
                  <a:pt x="94707" y="2886744"/>
                </a:lnTo>
                <a:lnTo>
                  <a:pt x="70677" y="2849489"/>
                </a:lnTo>
                <a:lnTo>
                  <a:pt x="49843" y="2810135"/>
                </a:lnTo>
                <a:lnTo>
                  <a:pt x="32387" y="2768863"/>
                </a:lnTo>
                <a:lnTo>
                  <a:pt x="18492" y="2725858"/>
                </a:lnTo>
                <a:lnTo>
                  <a:pt x="8340" y="2681300"/>
                </a:lnTo>
                <a:lnTo>
                  <a:pt x="2115" y="2635373"/>
                </a:lnTo>
                <a:lnTo>
                  <a:pt x="0" y="2588260"/>
                </a:lnTo>
                <a:lnTo>
                  <a:pt x="0" y="5176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452" y="116585"/>
            <a:ext cx="31045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208276"/>
            <a:ext cx="11521440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8929116"/>
            <a:ext cx="4096512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dermag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Tim</a:t>
            </a:r>
            <a:r>
              <a:rPr spc="-50" dirty="0"/>
              <a:t> </a:t>
            </a:r>
            <a:r>
              <a:rPr spc="-10" dirty="0"/>
              <a:t>(Timara/Timothy)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5786" y="12725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1063" y="4727447"/>
            <a:ext cx="12539980" cy="2312670"/>
            <a:chOff x="131063" y="4727447"/>
            <a:chExt cx="12539980" cy="2312670"/>
          </a:xfrm>
        </p:grpSpPr>
        <p:sp>
          <p:nvSpPr>
            <p:cNvPr id="5" name="object 5"/>
            <p:cNvSpPr/>
            <p:nvPr/>
          </p:nvSpPr>
          <p:spPr>
            <a:xfrm>
              <a:off x="135635" y="4772024"/>
              <a:ext cx="12530455" cy="2267585"/>
            </a:xfrm>
            <a:custGeom>
              <a:avLst/>
              <a:gdLst/>
              <a:ahLst/>
              <a:cxnLst/>
              <a:rect l="l" t="t" r="r" b="b"/>
              <a:pathLst>
                <a:path w="12530455" h="2267584">
                  <a:moveTo>
                    <a:pt x="12152376" y="0"/>
                  </a:move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0" y="1889760"/>
                  </a:lnTo>
                  <a:lnTo>
                    <a:pt x="2943" y="1937177"/>
                  </a:lnTo>
                  <a:lnTo>
                    <a:pt x="11539" y="1982830"/>
                  </a:lnTo>
                  <a:lnTo>
                    <a:pt x="25434" y="2026365"/>
                  </a:lnTo>
                  <a:lnTo>
                    <a:pt x="44272" y="2067430"/>
                  </a:lnTo>
                  <a:lnTo>
                    <a:pt x="67702" y="2105672"/>
                  </a:lnTo>
                  <a:lnTo>
                    <a:pt x="95368" y="2140737"/>
                  </a:lnTo>
                  <a:lnTo>
                    <a:pt x="126918" y="2172272"/>
                  </a:lnTo>
                  <a:lnTo>
                    <a:pt x="161997" y="2199924"/>
                  </a:lnTo>
                  <a:lnTo>
                    <a:pt x="200252" y="2223340"/>
                  </a:lnTo>
                  <a:lnTo>
                    <a:pt x="241328" y="2242167"/>
                  </a:lnTo>
                  <a:lnTo>
                    <a:pt x="284873" y="2256053"/>
                  </a:lnTo>
                  <a:lnTo>
                    <a:pt x="330532" y="2264643"/>
                  </a:lnTo>
                  <a:lnTo>
                    <a:pt x="377952" y="2267585"/>
                  </a:lnTo>
                  <a:lnTo>
                    <a:pt x="12152376" y="2267585"/>
                  </a:lnTo>
                  <a:lnTo>
                    <a:pt x="12199795" y="2264643"/>
                  </a:lnTo>
                  <a:lnTo>
                    <a:pt x="12245454" y="2256053"/>
                  </a:lnTo>
                  <a:lnTo>
                    <a:pt x="12288999" y="2242167"/>
                  </a:lnTo>
                  <a:lnTo>
                    <a:pt x="12330075" y="2223340"/>
                  </a:lnTo>
                  <a:lnTo>
                    <a:pt x="12368330" y="2199924"/>
                  </a:lnTo>
                  <a:lnTo>
                    <a:pt x="12403409" y="2172272"/>
                  </a:lnTo>
                  <a:lnTo>
                    <a:pt x="12434959" y="2140737"/>
                  </a:lnTo>
                  <a:lnTo>
                    <a:pt x="12462625" y="2105672"/>
                  </a:lnTo>
                  <a:lnTo>
                    <a:pt x="12486055" y="2067430"/>
                  </a:lnTo>
                  <a:lnTo>
                    <a:pt x="12504893" y="2026365"/>
                  </a:lnTo>
                  <a:lnTo>
                    <a:pt x="12518788" y="1982830"/>
                  </a:lnTo>
                  <a:lnTo>
                    <a:pt x="12527384" y="1937177"/>
                  </a:lnTo>
                  <a:lnTo>
                    <a:pt x="12530328" y="1889760"/>
                  </a:lnTo>
                  <a:lnTo>
                    <a:pt x="12530328" y="377951"/>
                  </a:lnTo>
                  <a:lnTo>
                    <a:pt x="12527384" y="330532"/>
                  </a:lnTo>
                  <a:lnTo>
                    <a:pt x="12518788" y="284873"/>
                  </a:lnTo>
                  <a:lnTo>
                    <a:pt x="12504893" y="241328"/>
                  </a:lnTo>
                  <a:lnTo>
                    <a:pt x="12486055" y="200252"/>
                  </a:lnTo>
                  <a:lnTo>
                    <a:pt x="12462625" y="161997"/>
                  </a:lnTo>
                  <a:lnTo>
                    <a:pt x="12434959" y="126918"/>
                  </a:lnTo>
                  <a:lnTo>
                    <a:pt x="12403409" y="95368"/>
                  </a:lnTo>
                  <a:lnTo>
                    <a:pt x="12368330" y="67702"/>
                  </a:lnTo>
                  <a:lnTo>
                    <a:pt x="12330075" y="44272"/>
                  </a:lnTo>
                  <a:lnTo>
                    <a:pt x="12288999" y="25434"/>
                  </a:lnTo>
                  <a:lnTo>
                    <a:pt x="12245454" y="11539"/>
                  </a:lnTo>
                  <a:lnTo>
                    <a:pt x="12199795" y="2943"/>
                  </a:lnTo>
                  <a:lnTo>
                    <a:pt x="12152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635" y="4732019"/>
              <a:ext cx="12530455" cy="2267585"/>
            </a:xfrm>
            <a:custGeom>
              <a:avLst/>
              <a:gdLst/>
              <a:ahLst/>
              <a:cxnLst/>
              <a:rect l="l" t="t" r="r" b="b"/>
              <a:pathLst>
                <a:path w="12530455" h="2267584">
                  <a:moveTo>
                    <a:pt x="0" y="377951"/>
                  </a:moveTo>
                  <a:lnTo>
                    <a:pt x="2943" y="330532"/>
                  </a:lnTo>
                  <a:lnTo>
                    <a:pt x="11539" y="284873"/>
                  </a:lnTo>
                  <a:lnTo>
                    <a:pt x="25434" y="241328"/>
                  </a:lnTo>
                  <a:lnTo>
                    <a:pt x="44272" y="200252"/>
                  </a:lnTo>
                  <a:lnTo>
                    <a:pt x="67702" y="161997"/>
                  </a:lnTo>
                  <a:lnTo>
                    <a:pt x="95368" y="126918"/>
                  </a:lnTo>
                  <a:lnTo>
                    <a:pt x="126918" y="95368"/>
                  </a:lnTo>
                  <a:lnTo>
                    <a:pt x="161997" y="67702"/>
                  </a:lnTo>
                  <a:lnTo>
                    <a:pt x="200252" y="44272"/>
                  </a:lnTo>
                  <a:lnTo>
                    <a:pt x="241328" y="25434"/>
                  </a:lnTo>
                  <a:lnTo>
                    <a:pt x="284873" y="11539"/>
                  </a:lnTo>
                  <a:lnTo>
                    <a:pt x="330532" y="2943"/>
                  </a:lnTo>
                  <a:lnTo>
                    <a:pt x="377952" y="0"/>
                  </a:lnTo>
                  <a:lnTo>
                    <a:pt x="12152376" y="0"/>
                  </a:lnTo>
                  <a:lnTo>
                    <a:pt x="12199795" y="2943"/>
                  </a:lnTo>
                  <a:lnTo>
                    <a:pt x="12245454" y="11539"/>
                  </a:lnTo>
                  <a:lnTo>
                    <a:pt x="12288999" y="25434"/>
                  </a:lnTo>
                  <a:lnTo>
                    <a:pt x="12330075" y="44272"/>
                  </a:lnTo>
                  <a:lnTo>
                    <a:pt x="12368330" y="67702"/>
                  </a:lnTo>
                  <a:lnTo>
                    <a:pt x="12403409" y="95368"/>
                  </a:lnTo>
                  <a:lnTo>
                    <a:pt x="12434959" y="126918"/>
                  </a:lnTo>
                  <a:lnTo>
                    <a:pt x="12462625" y="161997"/>
                  </a:lnTo>
                  <a:lnTo>
                    <a:pt x="12486055" y="200252"/>
                  </a:lnTo>
                  <a:lnTo>
                    <a:pt x="12504893" y="241328"/>
                  </a:lnTo>
                  <a:lnTo>
                    <a:pt x="12518788" y="284873"/>
                  </a:lnTo>
                  <a:lnTo>
                    <a:pt x="12527384" y="330532"/>
                  </a:lnTo>
                  <a:lnTo>
                    <a:pt x="12530328" y="377951"/>
                  </a:lnTo>
                  <a:lnTo>
                    <a:pt x="12530328" y="1889760"/>
                  </a:lnTo>
                  <a:lnTo>
                    <a:pt x="12527384" y="1937177"/>
                  </a:lnTo>
                  <a:lnTo>
                    <a:pt x="12518788" y="1982830"/>
                  </a:lnTo>
                  <a:lnTo>
                    <a:pt x="12504893" y="2026365"/>
                  </a:lnTo>
                  <a:lnTo>
                    <a:pt x="12486055" y="2067430"/>
                  </a:lnTo>
                  <a:lnTo>
                    <a:pt x="12462625" y="2105672"/>
                  </a:lnTo>
                  <a:lnTo>
                    <a:pt x="12434959" y="2140737"/>
                  </a:lnTo>
                  <a:lnTo>
                    <a:pt x="12403409" y="2172272"/>
                  </a:lnTo>
                  <a:lnTo>
                    <a:pt x="12368330" y="2199924"/>
                  </a:lnTo>
                  <a:lnTo>
                    <a:pt x="12330075" y="2223340"/>
                  </a:lnTo>
                  <a:lnTo>
                    <a:pt x="12288999" y="2242167"/>
                  </a:lnTo>
                  <a:lnTo>
                    <a:pt x="12245454" y="2256053"/>
                  </a:lnTo>
                  <a:lnTo>
                    <a:pt x="12199795" y="2264643"/>
                  </a:lnTo>
                  <a:lnTo>
                    <a:pt x="12152376" y="2267585"/>
                  </a:lnTo>
                  <a:lnTo>
                    <a:pt x="377952" y="2267585"/>
                  </a:lnTo>
                  <a:lnTo>
                    <a:pt x="330532" y="2264643"/>
                  </a:lnTo>
                  <a:lnTo>
                    <a:pt x="284873" y="2256053"/>
                  </a:lnTo>
                  <a:lnTo>
                    <a:pt x="241328" y="2242167"/>
                  </a:lnTo>
                  <a:lnTo>
                    <a:pt x="200252" y="2223340"/>
                  </a:lnTo>
                  <a:lnTo>
                    <a:pt x="161997" y="2199924"/>
                  </a:lnTo>
                  <a:lnTo>
                    <a:pt x="126918" y="2172272"/>
                  </a:lnTo>
                  <a:lnTo>
                    <a:pt x="95368" y="2140737"/>
                  </a:lnTo>
                  <a:lnTo>
                    <a:pt x="67702" y="2105672"/>
                  </a:lnTo>
                  <a:lnTo>
                    <a:pt x="44272" y="2067430"/>
                  </a:lnTo>
                  <a:lnTo>
                    <a:pt x="25434" y="2026365"/>
                  </a:lnTo>
                  <a:lnTo>
                    <a:pt x="11539" y="1982830"/>
                  </a:lnTo>
                  <a:lnTo>
                    <a:pt x="2943" y="1937177"/>
                  </a:lnTo>
                  <a:lnTo>
                    <a:pt x="0" y="1889760"/>
                  </a:lnTo>
                  <a:lnTo>
                    <a:pt x="0" y="377951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6971" y="7086600"/>
            <a:ext cx="12614275" cy="1996439"/>
            <a:chOff x="156971" y="7086600"/>
            <a:chExt cx="12614275" cy="199643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1" y="7334872"/>
              <a:ext cx="12614148" cy="15590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592" y="7091172"/>
              <a:ext cx="12532360" cy="1987550"/>
            </a:xfrm>
            <a:custGeom>
              <a:avLst/>
              <a:gdLst/>
              <a:ahLst/>
              <a:cxnLst/>
              <a:rect l="l" t="t" r="r" b="b"/>
              <a:pathLst>
                <a:path w="12532360" h="1987550">
                  <a:moveTo>
                    <a:pt x="12381865" y="0"/>
                  </a:moveTo>
                  <a:lnTo>
                    <a:pt x="149987" y="0"/>
                  </a:lnTo>
                  <a:lnTo>
                    <a:pt x="102591" y="7649"/>
                  </a:lnTo>
                  <a:lnTo>
                    <a:pt x="61420" y="28947"/>
                  </a:lnTo>
                  <a:lnTo>
                    <a:pt x="28947" y="61420"/>
                  </a:lnTo>
                  <a:lnTo>
                    <a:pt x="7649" y="102591"/>
                  </a:lnTo>
                  <a:lnTo>
                    <a:pt x="0" y="149986"/>
                  </a:lnTo>
                  <a:lnTo>
                    <a:pt x="0" y="1837308"/>
                  </a:lnTo>
                  <a:lnTo>
                    <a:pt x="7649" y="1884704"/>
                  </a:lnTo>
                  <a:lnTo>
                    <a:pt x="28947" y="1925875"/>
                  </a:lnTo>
                  <a:lnTo>
                    <a:pt x="61420" y="1958348"/>
                  </a:lnTo>
                  <a:lnTo>
                    <a:pt x="102591" y="1979646"/>
                  </a:lnTo>
                  <a:lnTo>
                    <a:pt x="149987" y="1987295"/>
                  </a:lnTo>
                  <a:lnTo>
                    <a:pt x="12381865" y="1987295"/>
                  </a:lnTo>
                  <a:lnTo>
                    <a:pt x="12429260" y="1979646"/>
                  </a:lnTo>
                  <a:lnTo>
                    <a:pt x="12470431" y="1958348"/>
                  </a:lnTo>
                  <a:lnTo>
                    <a:pt x="12502904" y="1925875"/>
                  </a:lnTo>
                  <a:lnTo>
                    <a:pt x="12524202" y="1884704"/>
                  </a:lnTo>
                  <a:lnTo>
                    <a:pt x="12531852" y="1837308"/>
                  </a:lnTo>
                  <a:lnTo>
                    <a:pt x="12531852" y="149986"/>
                  </a:lnTo>
                  <a:lnTo>
                    <a:pt x="12524202" y="102591"/>
                  </a:lnTo>
                  <a:lnTo>
                    <a:pt x="12502904" y="61420"/>
                  </a:lnTo>
                  <a:lnTo>
                    <a:pt x="12470431" y="28947"/>
                  </a:lnTo>
                  <a:lnTo>
                    <a:pt x="12429260" y="7649"/>
                  </a:lnTo>
                  <a:lnTo>
                    <a:pt x="12381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27" y="7091172"/>
              <a:ext cx="12532360" cy="1987550"/>
            </a:xfrm>
            <a:custGeom>
              <a:avLst/>
              <a:gdLst/>
              <a:ahLst/>
              <a:cxnLst/>
              <a:rect l="l" t="t" r="r" b="b"/>
              <a:pathLst>
                <a:path w="12532360" h="1987550">
                  <a:moveTo>
                    <a:pt x="0" y="149986"/>
                  </a:moveTo>
                  <a:lnTo>
                    <a:pt x="7649" y="102591"/>
                  </a:lnTo>
                  <a:lnTo>
                    <a:pt x="28947" y="61420"/>
                  </a:lnTo>
                  <a:lnTo>
                    <a:pt x="61420" y="28947"/>
                  </a:lnTo>
                  <a:lnTo>
                    <a:pt x="102591" y="7649"/>
                  </a:lnTo>
                  <a:lnTo>
                    <a:pt x="149987" y="0"/>
                  </a:lnTo>
                  <a:lnTo>
                    <a:pt x="12381865" y="0"/>
                  </a:lnTo>
                  <a:lnTo>
                    <a:pt x="12429260" y="7649"/>
                  </a:lnTo>
                  <a:lnTo>
                    <a:pt x="12470431" y="28947"/>
                  </a:lnTo>
                  <a:lnTo>
                    <a:pt x="12502904" y="61420"/>
                  </a:lnTo>
                  <a:lnTo>
                    <a:pt x="12524202" y="102591"/>
                  </a:lnTo>
                  <a:lnTo>
                    <a:pt x="12531852" y="149986"/>
                  </a:lnTo>
                  <a:lnTo>
                    <a:pt x="12531852" y="1837308"/>
                  </a:lnTo>
                  <a:lnTo>
                    <a:pt x="12524202" y="1884704"/>
                  </a:lnTo>
                  <a:lnTo>
                    <a:pt x="12502904" y="1925875"/>
                  </a:lnTo>
                  <a:lnTo>
                    <a:pt x="12470431" y="1958348"/>
                  </a:lnTo>
                  <a:lnTo>
                    <a:pt x="12429260" y="1979646"/>
                  </a:lnTo>
                  <a:lnTo>
                    <a:pt x="12381865" y="1987295"/>
                  </a:lnTo>
                  <a:lnTo>
                    <a:pt x="149987" y="1987295"/>
                  </a:lnTo>
                  <a:lnTo>
                    <a:pt x="102591" y="1979646"/>
                  </a:lnTo>
                  <a:lnTo>
                    <a:pt x="61420" y="1958348"/>
                  </a:lnTo>
                  <a:lnTo>
                    <a:pt x="28947" y="1925875"/>
                  </a:lnTo>
                  <a:lnTo>
                    <a:pt x="7649" y="1884704"/>
                  </a:lnTo>
                  <a:lnTo>
                    <a:pt x="0" y="1837308"/>
                  </a:lnTo>
                  <a:lnTo>
                    <a:pt x="0" y="149986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559" y="7200138"/>
            <a:ext cx="4326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How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Tim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Works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with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Technology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Learns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9177325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399" y="9324822"/>
            <a:ext cx="59817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gender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distribution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users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similar to 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http://gendermag.org/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7444625"/>
            <a:ext cx="4322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i="1" spc="-5" dirty="0">
                <a:latin typeface="Arial-BoldItalicMT"/>
                <a:cs typeface="Arial-BoldItalicMT"/>
              </a:rPr>
              <a:t>Information</a:t>
            </a:r>
            <a:r>
              <a:rPr sz="1400" b="1" i="1" spc="-55" dirty="0">
                <a:latin typeface="Arial-BoldItalicMT"/>
                <a:cs typeface="Arial-BoldItalicMT"/>
              </a:rPr>
              <a:t> </a:t>
            </a:r>
            <a:r>
              <a:rPr sz="1400" b="1" i="1" dirty="0">
                <a:latin typeface="Arial-BoldItalicMT"/>
                <a:cs typeface="Arial-BoldItalicMT"/>
              </a:rPr>
              <a:t>Processing</a:t>
            </a:r>
            <a:r>
              <a:rPr sz="1400" b="1" i="1" spc="-50" dirty="0">
                <a:latin typeface="Arial-BoldItalicMT"/>
                <a:cs typeface="Arial-BoldItalicMT"/>
              </a:rPr>
              <a:t> </a:t>
            </a:r>
            <a:r>
              <a:rPr sz="1400" b="1" i="1" dirty="0">
                <a:latin typeface="Arial-BoldItalicMT"/>
                <a:cs typeface="Arial-BoldItalicMT"/>
              </a:rPr>
              <a:t>Style: </a:t>
            </a:r>
            <a:r>
              <a:rPr sz="1400" dirty="0">
                <a:latin typeface="Arial"/>
                <a:cs typeface="Arial"/>
              </a:rPr>
              <a:t>Tim leans towards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7643621"/>
            <a:ext cx="4294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selective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information processing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style 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Helvetica"/>
                <a:cs typeface="Helvetica"/>
              </a:rPr>
              <a:t>"</a:t>
            </a:r>
            <a:r>
              <a:rPr sz="1400" dirty="0">
                <a:latin typeface="Arial"/>
                <a:cs typeface="Arial"/>
              </a:rPr>
              <a:t>dept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spc="-10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first</a:t>
            </a:r>
            <a:r>
              <a:rPr sz="1400" dirty="0">
                <a:latin typeface="Helvetica"/>
                <a:cs typeface="Helvetica"/>
              </a:rPr>
              <a:t>"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7842618"/>
            <a:ext cx="4207510" cy="10356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approac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. 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at is</a:t>
            </a:r>
            <a:r>
              <a:rPr sz="1400" dirty="0">
                <a:latin typeface="Helvetica"/>
                <a:cs typeface="Helvetica"/>
              </a:rPr>
              <a:t>, they </a:t>
            </a:r>
            <a:r>
              <a:rPr sz="1400" dirty="0">
                <a:latin typeface="Arial"/>
                <a:cs typeface="Arial"/>
              </a:rPr>
              <a:t>usually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delve into t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h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 first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promising option</a:t>
            </a:r>
            <a:r>
              <a:rPr sz="1400" dirty="0">
                <a:latin typeface="Helvetica"/>
                <a:cs typeface="Helvetica"/>
              </a:rPr>
              <a:t>, </a:t>
            </a:r>
            <a:r>
              <a:rPr sz="1400" dirty="0">
                <a:latin typeface="Arial"/>
                <a:cs typeface="Arial"/>
              </a:rPr>
              <a:t>pursue it</a:t>
            </a:r>
            <a:r>
              <a:rPr sz="1400" dirty="0">
                <a:latin typeface="Helvetica"/>
                <a:cs typeface="Helvetica"/>
              </a:rPr>
              <a:t>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if it doesn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'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 work out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they back out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gat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er a bit more information until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anot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h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er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option to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try.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dirty="0">
                <a:latin typeface="Helvetica"/>
                <a:cs typeface="Helvetica"/>
              </a:rPr>
              <a:t>h</a:t>
            </a:r>
            <a:r>
              <a:rPr sz="1400" dirty="0">
                <a:latin typeface="Arial"/>
                <a:cs typeface="Arial"/>
              </a:rPr>
              <a:t>us</a:t>
            </a:r>
            <a:r>
              <a:rPr sz="1400" dirty="0">
                <a:latin typeface="Helvetica"/>
                <a:cs typeface="Helvetica"/>
              </a:rPr>
              <a:t>, their</a:t>
            </a:r>
            <a:r>
              <a:rPr sz="1400" spc="-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style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 very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incremental.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0551" y="7197928"/>
            <a:ext cx="6208395" cy="14357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9085" marR="5080" indent="-287020">
              <a:lnSpc>
                <a:spcPts val="1570"/>
              </a:lnSpc>
              <a:spcBef>
                <a:spcPts val="250"/>
              </a:spcBef>
              <a:buClr>
                <a:srgbClr val="FF000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i="1" spc="-5" dirty="0">
                <a:latin typeface="Arial-BoldItalicMT"/>
                <a:cs typeface="Arial-BoldItalicMT"/>
              </a:rPr>
              <a:t>Learning: by </a:t>
            </a:r>
            <a:r>
              <a:rPr sz="1400" b="1" i="1" dirty="0">
                <a:latin typeface="Arial-BoldItalicMT"/>
                <a:cs typeface="Arial-BoldItalicMT"/>
              </a:rPr>
              <a:t>Process vs. </a:t>
            </a:r>
            <a:r>
              <a:rPr sz="1400" b="1" i="1" spc="-5" dirty="0">
                <a:latin typeface="Arial-BoldItalicMT"/>
                <a:cs typeface="Arial-BoldItalicMT"/>
              </a:rPr>
              <a:t>by Tinkering</a:t>
            </a:r>
            <a:r>
              <a:rPr sz="1400" b="1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Whenever Tim uses new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technology</a:t>
            </a:r>
            <a:r>
              <a:rPr sz="1400" dirty="0">
                <a:latin typeface="Helvetica"/>
                <a:cs typeface="Helvetica"/>
              </a:rPr>
              <a:t>,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try 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construct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 own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dirty="0">
                <a:latin typeface="Helvetica"/>
                <a:cs typeface="Helvetica"/>
              </a:rPr>
              <a:t>f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dirty="0">
                <a:latin typeface="Arial"/>
                <a:cs typeface="Arial"/>
              </a:rPr>
              <a:t>tware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internally</a:t>
            </a:r>
            <a:r>
              <a:rPr sz="1400" dirty="0">
                <a:latin typeface="Helvetica"/>
                <a:cs typeface="Helvetica"/>
              </a:rPr>
              <a:t>.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They</a:t>
            </a:r>
            <a:r>
              <a:rPr sz="1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like</a:t>
            </a:r>
            <a:r>
              <a:rPr sz="1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tinkering</a:t>
            </a:r>
            <a:r>
              <a:rPr sz="1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1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x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ploring</a:t>
            </a:r>
            <a:r>
              <a:rPr sz="1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menu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items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dirty="0">
                <a:latin typeface="Arial"/>
                <a:cs typeface="Arial"/>
              </a:rPr>
              <a:t>unctions o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the so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dirty="0">
                <a:latin typeface="Arial"/>
                <a:cs typeface="Arial"/>
              </a:rPr>
              <a:t>tware 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order 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Helvetica"/>
                <a:cs typeface="Helvetica"/>
              </a:rPr>
              <a:t>b</a:t>
            </a:r>
            <a:r>
              <a:rPr sz="1400" dirty="0">
                <a:latin typeface="Arial"/>
                <a:cs typeface="Arial"/>
              </a:rPr>
              <a:t>uild that understanding</a:t>
            </a:r>
            <a:r>
              <a:rPr sz="1400" dirty="0">
                <a:latin typeface="Helvetica"/>
                <a:cs typeface="Helvetica"/>
              </a:rPr>
              <a:t>.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S</a:t>
            </a:r>
            <a:r>
              <a:rPr sz="1400" dirty="0">
                <a:latin typeface="Arial"/>
                <a:cs typeface="Arial"/>
              </a:rPr>
              <a:t>ometimes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dirty="0">
                <a:latin typeface="Arial"/>
                <a:cs typeface="Arial"/>
              </a:rPr>
              <a:t>eatures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much</a:t>
            </a:r>
            <a:r>
              <a:rPr sz="1400" dirty="0">
                <a:latin typeface="Helvetica"/>
                <a:cs typeface="Helvetica"/>
              </a:rPr>
              <a:t>,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Arial"/>
                <a:cs typeface="Arial"/>
              </a:rPr>
              <a:t>losing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dirty="0">
                <a:latin typeface="Arial"/>
                <a:cs typeface="Arial"/>
              </a:rPr>
              <a:t>ocus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 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originally</a:t>
            </a:r>
            <a:r>
              <a:rPr sz="1400" dirty="0">
                <a:latin typeface="Helvetica"/>
                <a:cs typeface="Helvetica"/>
              </a:rPr>
              <a:t>,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b</a:t>
            </a:r>
            <a:r>
              <a:rPr sz="1400" dirty="0">
                <a:latin typeface="Arial"/>
                <a:cs typeface="Arial"/>
              </a:rPr>
              <a:t>ut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 helps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Helvetica"/>
                <a:cs typeface="Helvetica"/>
              </a:rPr>
              <a:t>b</a:t>
            </a:r>
            <a:r>
              <a:rPr sz="1400" dirty="0">
                <a:latin typeface="Arial"/>
                <a:cs typeface="Arial"/>
              </a:rPr>
              <a:t>etter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understanding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dirty="0">
                <a:latin typeface="Helvetica"/>
                <a:cs typeface="Helvetica"/>
              </a:rPr>
              <a:t>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dirty="0">
                <a:latin typeface="Helvetica"/>
                <a:cs typeface="Helvetica"/>
              </a:rPr>
              <a:t>f</a:t>
            </a:r>
            <a:r>
              <a:rPr sz="1400" dirty="0">
                <a:latin typeface="Arial"/>
                <a:cs typeface="Arial"/>
              </a:rPr>
              <a:t>tware</a:t>
            </a:r>
            <a:r>
              <a:rPr sz="1400" dirty="0">
                <a:latin typeface="Helvetica"/>
                <a:cs typeface="Helvetica"/>
              </a:rPr>
              <a:t>.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1784" y="4990985"/>
            <a:ext cx="3095625" cy="16325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  <a:buClr>
                <a:srgbClr val="FF0000"/>
              </a:buClr>
              <a:buFont typeface="Arial"/>
              <a:buChar char="▪"/>
              <a:tabLst>
                <a:tab pos="125730" algn="l"/>
              </a:tabLst>
            </a:pPr>
            <a:r>
              <a:rPr sz="1400" b="1" i="1" dirty="0">
                <a:latin typeface="Helvetica-BoldOblique"/>
                <a:cs typeface="Helvetica-BoldOblique"/>
              </a:rPr>
              <a:t>Attitude</a:t>
            </a:r>
            <a:r>
              <a:rPr sz="1400" b="1" i="1" spc="5" dirty="0">
                <a:latin typeface="Helvetica-BoldOblique"/>
                <a:cs typeface="Helvetica-BoldOblique"/>
              </a:rPr>
              <a:t> </a:t>
            </a:r>
            <a:r>
              <a:rPr sz="1400" b="1" i="1" dirty="0">
                <a:latin typeface="Helvetica-BoldOblique"/>
                <a:cs typeface="Helvetica-BoldOblique"/>
              </a:rPr>
              <a:t>toward</a:t>
            </a:r>
            <a:r>
              <a:rPr sz="1400" b="1" i="1" spc="5" dirty="0">
                <a:latin typeface="Helvetica-BoldOblique"/>
                <a:cs typeface="Helvetica-BoldOblique"/>
              </a:rPr>
              <a:t> </a:t>
            </a:r>
            <a:r>
              <a:rPr sz="1400" b="1" i="1" spc="-5" dirty="0">
                <a:latin typeface="Helvetica-BoldOblique"/>
                <a:cs typeface="Helvetica-BoldOblique"/>
              </a:rPr>
              <a:t>Risk</a:t>
            </a:r>
            <a:r>
              <a:rPr sz="1400" spc="-5" dirty="0">
                <a:latin typeface="Helvetica"/>
                <a:cs typeface="Helvetica"/>
              </a:rPr>
              <a:t>:</a:t>
            </a:r>
            <a:r>
              <a:rPr sz="1400" spc="2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Tim</a:t>
            </a:r>
            <a:r>
              <a:rPr sz="1400" spc="5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doesn't </a:t>
            </a:r>
            <a:r>
              <a:rPr sz="1400" spc="5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mind</a:t>
            </a:r>
            <a:r>
              <a:rPr sz="1400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talking risks</a:t>
            </a:r>
            <a:r>
              <a:rPr sz="1400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using features of </a:t>
            </a:r>
            <a:r>
              <a:rPr sz="1400" spc="5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technology</a:t>
            </a:r>
            <a:r>
              <a:rPr sz="1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that</a:t>
            </a:r>
            <a:r>
              <a:rPr sz="1400" spc="1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haven't</a:t>
            </a:r>
            <a:r>
              <a:rPr sz="1400" spc="1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been</a:t>
            </a:r>
            <a:r>
              <a:rPr sz="1400" spc="-8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proven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to </a:t>
            </a:r>
            <a:r>
              <a:rPr sz="1400" spc="-37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work.</a:t>
            </a:r>
            <a:r>
              <a:rPr sz="1400" spc="1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When</a:t>
            </a:r>
            <a:r>
              <a:rPr sz="1400" spc="-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they are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presented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with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challenges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because</a:t>
            </a:r>
            <a:r>
              <a:rPr sz="1400" spc="-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they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have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tried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a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new</a:t>
            </a:r>
            <a:r>
              <a:rPr sz="1400" spc="-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way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that</a:t>
            </a:r>
            <a:r>
              <a:rPr sz="1400" spc="-3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doesn't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work,</a:t>
            </a:r>
            <a:r>
              <a:rPr sz="1400" spc="2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it</a:t>
            </a:r>
            <a:r>
              <a:rPr sz="1400" spc="1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doesn't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changes their attitude toward 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technology.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6200" y="127253"/>
            <a:ext cx="7975600" cy="2286973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Age: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0"/>
              </a:spcBef>
            </a:pPr>
            <a:r>
              <a:rPr sz="1300" b="1" dirty="0">
                <a:latin typeface="Arial"/>
                <a:cs typeface="Arial"/>
              </a:rPr>
              <a:t>Employment/Position: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45"/>
              </a:spcBef>
            </a:pPr>
            <a:r>
              <a:rPr sz="1300" b="1" dirty="0">
                <a:latin typeface="Arial"/>
                <a:cs typeface="Arial"/>
              </a:rPr>
              <a:t>Location: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45"/>
              </a:spcBef>
            </a:pPr>
            <a:r>
              <a:rPr sz="1300" b="1" dirty="0">
                <a:latin typeface="Arial"/>
                <a:cs typeface="Arial"/>
              </a:rPr>
              <a:t>Pronouns: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Background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Skills</a:t>
            </a:r>
            <a:endParaRPr sz="1600" dirty="0">
              <a:latin typeface="Arial"/>
              <a:cs typeface="Arial"/>
            </a:endParaRPr>
          </a:p>
          <a:p>
            <a:pPr marL="28575">
              <a:lnSpc>
                <a:spcPts val="1680"/>
              </a:lnSpc>
              <a:spcBef>
                <a:spcPts val="3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technologies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Tim's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them.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likes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Math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working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logic.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endParaRPr sz="1400" dirty="0">
              <a:latin typeface="Arial"/>
              <a:cs typeface="Arial"/>
            </a:endParaRPr>
          </a:p>
          <a:p>
            <a:pPr marL="28575">
              <a:lnSpc>
                <a:spcPts val="168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consider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themselves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person.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enjoys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technologies.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8330" y="116585"/>
            <a:ext cx="4119703" cy="36304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-635">
              <a:lnSpc>
                <a:spcPts val="1340"/>
              </a:lnSpc>
              <a:spcBef>
                <a:spcPts val="225"/>
              </a:spcBef>
            </a:pPr>
            <a:r>
              <a:rPr sz="1200" i="1" dirty="0">
                <a:latin typeface="Helvetica"/>
                <a:cs typeface="Helvetica"/>
              </a:rPr>
              <a:t>Work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starts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with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emails,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which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they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answer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one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at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a</a:t>
            </a:r>
            <a:r>
              <a:rPr sz="1200" i="1" spc="-1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time, </a:t>
            </a:r>
            <a:r>
              <a:rPr sz="1200" i="1" spc="-320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as</a:t>
            </a:r>
            <a:r>
              <a:rPr sz="1200" i="1" spc="-5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soon</a:t>
            </a:r>
            <a:r>
              <a:rPr sz="1200" i="1" spc="-5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as</a:t>
            </a:r>
            <a:r>
              <a:rPr sz="1200" i="1" spc="-5" dirty="0">
                <a:latin typeface="Helvetica"/>
                <a:cs typeface="Helvetica"/>
              </a:rPr>
              <a:t> </a:t>
            </a:r>
            <a:r>
              <a:rPr sz="1200" i="1" dirty="0">
                <a:latin typeface="Helvetica"/>
                <a:cs typeface="Helvetica"/>
              </a:rPr>
              <a:t>they read them.</a:t>
            </a:r>
            <a:endParaRPr sz="1200" dirty="0">
              <a:latin typeface="Helvetic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672" y="4808651"/>
            <a:ext cx="2495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Motivations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Attitudes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672" y="5080266"/>
            <a:ext cx="4072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400" b="1" i="1" spc="-5" dirty="0">
                <a:latin typeface="Arial-BoldItalicMT"/>
                <a:cs typeface="Arial-BoldItalicMT"/>
              </a:rPr>
              <a:t>Motivations </a:t>
            </a:r>
            <a:r>
              <a:rPr sz="1400" b="1" i="1" dirty="0">
                <a:latin typeface="Arial-BoldItalicMT"/>
                <a:cs typeface="Arial-BoldItalicMT"/>
              </a:rPr>
              <a:t>:</a:t>
            </a:r>
            <a:r>
              <a:rPr sz="1400" dirty="0">
                <a:latin typeface="Arial"/>
                <a:cs typeface="Arial"/>
              </a:rPr>
              <a:t>Tim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likes learning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all</a:t>
            </a: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 available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0672" y="5292419"/>
            <a:ext cx="4297045" cy="8369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functionality on all of their devices </a:t>
            </a:r>
            <a:r>
              <a:rPr sz="1400" dirty="0">
                <a:latin typeface="Arial"/>
                <a:cs typeface="Arial"/>
              </a:rPr>
              <a:t>and computer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 use,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even when it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 not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necessary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help them achieve their tasks.They sometimes find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themselves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exploring functions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one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their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gadgets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0672" y="6088392"/>
            <a:ext cx="4228465" cy="43878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for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 long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 they lose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sight 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 they wanted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 it to begin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7929" y="5017655"/>
            <a:ext cx="3654425" cy="14338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291465" indent="-635">
              <a:lnSpc>
                <a:spcPts val="1570"/>
              </a:lnSpc>
              <a:spcBef>
                <a:spcPts val="245"/>
              </a:spcBef>
              <a:buClr>
                <a:srgbClr val="FF0000"/>
              </a:buClr>
              <a:buFont typeface="Arial"/>
              <a:buChar char="▪"/>
              <a:tabLst>
                <a:tab pos="125730" algn="l"/>
              </a:tabLst>
            </a:pPr>
            <a:r>
              <a:rPr sz="1400" b="1" i="1" dirty="0">
                <a:latin typeface="Arial-BoldItalicMT"/>
                <a:cs typeface="Arial-BoldItalicMT"/>
              </a:rPr>
              <a:t>Computer Self-Efficacy</a:t>
            </a:r>
            <a:r>
              <a:rPr sz="1400" dirty="0">
                <a:latin typeface="Arial"/>
                <a:cs typeface="Arial"/>
              </a:rPr>
              <a:t>: Tim have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high </a:t>
            </a:r>
            <a:r>
              <a:rPr sz="1400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confidence in their abilities with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75"/>
              </a:lnSpc>
            </a:pP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technology,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thinks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they're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better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 the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7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average person at learning about new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features.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If</a:t>
            </a: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they</a:t>
            </a:r>
            <a:r>
              <a:rPr sz="1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can't</a:t>
            </a:r>
            <a:r>
              <a:rPr sz="14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fix</a:t>
            </a:r>
            <a:r>
              <a:rPr sz="14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14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problem,</a:t>
            </a:r>
            <a:r>
              <a:rPr sz="1400" spc="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they </a:t>
            </a:r>
            <a:r>
              <a:rPr sz="1400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blame</a:t>
            </a:r>
            <a:r>
              <a:rPr sz="14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it</a:t>
            </a:r>
            <a:r>
              <a:rPr sz="1400" u="sng" spc="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</a:t>
            </a:r>
            <a:r>
              <a:rPr sz="1400" u="sng" spc="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1400" u="sng" spc="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software</a:t>
            </a:r>
            <a:r>
              <a:rPr sz="1400" u="sng" spc="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vendor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It's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fault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can't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to work.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6295E-DB2E-E14B-80DB-E2291836ED0A}"/>
              </a:ext>
            </a:extLst>
          </p:cNvPr>
          <p:cNvSpPr txBox="1"/>
          <p:nvPr/>
        </p:nvSpPr>
        <p:spPr>
          <a:xfrm>
            <a:off x="4320486" y="176787"/>
            <a:ext cx="2789238" cy="20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358469-0FA2-0C44-899F-07AB0D5FBE26}"/>
              </a:ext>
            </a:extLst>
          </p:cNvPr>
          <p:cNvSpPr txBox="1"/>
          <p:nvPr/>
        </p:nvSpPr>
        <p:spPr>
          <a:xfrm>
            <a:off x="5715000" y="435614"/>
            <a:ext cx="2409241" cy="20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291D14-4019-494F-A610-44B2E51A0A8D}"/>
              </a:ext>
            </a:extLst>
          </p:cNvPr>
          <p:cNvSpPr txBox="1"/>
          <p:nvPr/>
        </p:nvSpPr>
        <p:spPr>
          <a:xfrm>
            <a:off x="4692776" y="762074"/>
            <a:ext cx="2789238" cy="20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3D23E-F76F-8F4E-98AB-3D4071CA46FE}"/>
              </a:ext>
            </a:extLst>
          </p:cNvPr>
          <p:cNvSpPr txBox="1"/>
          <p:nvPr/>
        </p:nvSpPr>
        <p:spPr>
          <a:xfrm>
            <a:off x="4735480" y="1108063"/>
            <a:ext cx="2789238" cy="20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ACBF4-03E4-E341-ABD0-5403AD483726}"/>
              </a:ext>
            </a:extLst>
          </p:cNvPr>
          <p:cNvSpPr txBox="1"/>
          <p:nvPr/>
        </p:nvSpPr>
        <p:spPr>
          <a:xfrm flipV="1">
            <a:off x="8228330" y="516191"/>
            <a:ext cx="4462549" cy="796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B0CF45-A36C-1B45-A8C7-5DC663028B91}"/>
              </a:ext>
            </a:extLst>
          </p:cNvPr>
          <p:cNvSpPr txBox="1"/>
          <p:nvPr/>
        </p:nvSpPr>
        <p:spPr>
          <a:xfrm>
            <a:off x="3886200" y="2414226"/>
            <a:ext cx="8411209" cy="19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413</Words>
  <Application>Microsoft Macintosh PowerPoint</Application>
  <PresentationFormat>A3 Paper (297x420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Arial-BoldItalicMT</vt:lpstr>
      <vt:lpstr>Calibri</vt:lpstr>
      <vt:lpstr>Helvetica</vt:lpstr>
      <vt:lpstr>Helvetica-BoldOblique</vt:lpstr>
      <vt:lpstr>Wingdings</vt:lpstr>
      <vt:lpstr>Office Theme</vt:lpstr>
      <vt:lpstr>Tim (Timara/Timothy)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Stumpf</dc:creator>
  <cp:lastModifiedBy>Sathish Kumar, Sabyatha</cp:lastModifiedBy>
  <cp:revision>1</cp:revision>
  <dcterms:created xsi:type="dcterms:W3CDTF">2021-08-28T04:16:27Z</dcterms:created>
  <dcterms:modified xsi:type="dcterms:W3CDTF">2021-08-28T04:34:34Z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2021-08-28T00:00:00Z</vt:filetime>
  </property>
</Properties>
</file>