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r-HR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Churn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[[sales.country]]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[[sales.country]]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axId val="98140160"/>
        <c:axId val="98141696"/>
      </c:barChart>
      <c:catAx>
        <c:axId val="98140160"/>
        <c:scaling>
          <c:orientation val="minMax"/>
        </c:scaling>
        <c:axPos val="b"/>
        <c:tickLblPos val="nextTo"/>
        <c:crossAx val="98141696"/>
        <c:crosses val="autoZero"/>
        <c:auto val="1"/>
        <c:lblAlgn val="ctr"/>
        <c:lblOffset val="100"/>
      </c:catAx>
      <c:valAx>
        <c:axId val="98141696"/>
        <c:scaling>
          <c:orientation val="minMax"/>
        </c:scaling>
        <c:axPos val="l"/>
        <c:majorGridlines/>
        <c:numFmt formatCode="General" sourceLinked="1"/>
        <c:tickLblPos val="nextTo"/>
        <c:crossAx val="9814016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sr-Latn-C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r-HR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[[history.period]]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marker val="1"/>
        <c:axId val="98170368"/>
        <c:axId val="98171904"/>
      </c:lineChart>
      <c:catAx>
        <c:axId val="98170368"/>
        <c:scaling>
          <c:orientation val="minMax"/>
        </c:scaling>
        <c:axPos val="b"/>
        <c:tickLblPos val="nextTo"/>
        <c:crossAx val="98171904"/>
        <c:crosses val="autoZero"/>
        <c:auto val="1"/>
        <c:lblAlgn val="ctr"/>
        <c:lblOffset val="100"/>
      </c:catAx>
      <c:valAx>
        <c:axId val="98171904"/>
        <c:scaling>
          <c:orientation val="minMax"/>
        </c:scaling>
        <c:axPos val="l"/>
        <c:majorGridlines/>
        <c:numFmt formatCode="General" sourceLinked="1"/>
        <c:tickLblPos val="nextTo"/>
        <c:crossAx val="981703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sr-Latn-C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AE401-49AB-4B58-8179-9AF6A70F07AD}" type="datetimeFigureOut">
              <a:rPr lang="hr-HR" smtClean="0"/>
              <a:pPr/>
              <a:t>8.9.2019.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85B72-B243-4F45-851D-E094ED8817E4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 can be used to add </a:t>
            </a:r>
            <a:r>
              <a:rPr lang="en-US" smtClean="0"/>
              <a:t>additional [[</a:t>
            </a:r>
            <a:r>
              <a:rPr lang="en-US" dirty="0" smtClean="0"/>
              <a:t>context]]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85B72-B243-4F45-851D-E094ED8817E4}" type="slidenum">
              <a:rPr lang="hr-HR" smtClean="0"/>
              <a:pPr/>
              <a:t>1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[[title]]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[[subtitle]]</a:t>
            </a:r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for: [[date]]</a:t>
            </a:r>
          </a:p>
          <a:p>
            <a:r>
              <a:rPr lang="en-US" dirty="0" smtClean="0"/>
              <a:t>Overall state: [[state]]</a:t>
            </a:r>
          </a:p>
          <a:p>
            <a:r>
              <a:rPr lang="en-US" dirty="0" smtClean="0"/>
              <a:t>Immediate actions:</a:t>
            </a:r>
          </a:p>
          <a:p>
            <a:pPr lvl="1"/>
            <a:r>
              <a:rPr lang="en-US" dirty="0" smtClean="0"/>
              <a:t>[[</a:t>
            </a:r>
            <a:r>
              <a:rPr lang="en-US" dirty="0" err="1" smtClean="0"/>
              <a:t>action.description</a:t>
            </a:r>
            <a:r>
              <a:rPr lang="en-US" dirty="0" smtClean="0"/>
              <a:t>]]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health report</a:t>
            </a:r>
            <a:endParaRPr lang="hr-H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Churn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[[</a:t>
                      </a:r>
                      <a:r>
                        <a:rPr lang="en-US" dirty="0" err="1" smtClean="0"/>
                        <a:t>sales.country</a:t>
                      </a:r>
                      <a:r>
                        <a:rPr lang="en-US" dirty="0" smtClean="0"/>
                        <a:t>]]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[[</a:t>
                      </a:r>
                      <a:r>
                        <a:rPr lang="en-US" dirty="0" err="1" smtClean="0"/>
                        <a:t>sales.lead</a:t>
                      </a:r>
                      <a:r>
                        <a:rPr lang="en-US" dirty="0" smtClean="0"/>
                        <a:t>]]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[[</a:t>
                      </a:r>
                      <a:r>
                        <a:rPr lang="en-US" dirty="0" err="1" smtClean="0"/>
                        <a:t>sales.churn</a:t>
                      </a:r>
                      <a:r>
                        <a:rPr lang="en-US" dirty="0" smtClean="0"/>
                        <a:t>]]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[[</a:t>
                      </a:r>
                      <a:r>
                        <a:rPr lang="en-US" dirty="0" err="1" smtClean="0"/>
                        <a:t>sales.new</a:t>
                      </a:r>
                      <a:r>
                        <a:rPr lang="en-US" dirty="0" smtClean="0"/>
                        <a:t>]]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numbers</a:t>
            </a:r>
            <a:endParaRPr lang="hr-H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per country</a:t>
            </a:r>
            <a:endParaRPr lang="hr-H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</a:t>
            </a:r>
            <a:endParaRPr lang="hr-H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</TotalTime>
  <Words>61</Words>
  <Application>Microsoft Office PowerPoint</Application>
  <PresentationFormat>On-screen Show (4:3)</PresentationFormat>
  <Paragraphs>21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[[title]]</vt:lpstr>
      <vt:lpstr>Company health report</vt:lpstr>
      <vt:lpstr>Sales numbers</vt:lpstr>
      <vt:lpstr>Comparison per country</vt:lpstr>
      <vt:lpstr>Growth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[[title]]</dc:title>
  <dc:creator>Rikard Pavelic</dc:creator>
  <cp:lastModifiedBy>Rikard Pavelic</cp:lastModifiedBy>
  <cp:revision>3</cp:revision>
  <dcterms:created xsi:type="dcterms:W3CDTF">2006-08-16T00:00:00Z</dcterms:created>
  <dcterms:modified xsi:type="dcterms:W3CDTF">2019-09-08T07:56:17Z</dcterms:modified>
</cp:coreProperties>
</file>