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hr-H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82AB740-377D-4BC2-A984-084B0CA75466}" type="datetimeFigureOut">
              <a:rPr lang="hr-HR" smtClean="0"/>
              <a:pPr/>
              <a:t>7.9.2019.</a:t>
            </a:fld>
            <a:endParaRPr lang="hr-H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table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C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D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10</a:t>
                      </a:r>
                      <a:endParaRPr lang="hr-H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u="sng" dirty="0" smtClean="0"/>
                        <a:t>last column 0</a:t>
                      </a:r>
                      <a:endParaRPr lang="hr-HR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10,01</a:t>
                      </a:r>
                      <a:endParaRPr lang="hr-H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u="sng" dirty="0" smtClean="0"/>
                        <a:t>last column 1</a:t>
                      </a:r>
                      <a:endParaRPr lang="hr-HR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10,04</a:t>
                      </a:r>
                      <a:endParaRPr lang="hr-H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u="sng" dirty="0" smtClean="0"/>
                        <a:t>last column 2</a:t>
                      </a:r>
                      <a:endParaRPr lang="hr-HR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10,09</a:t>
                      </a:r>
                      <a:endParaRPr lang="hr-H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u="sng" dirty="0" smtClean="0"/>
                        <a:t>last column 3</a:t>
                      </a:r>
                      <a:endParaRPr lang="hr-HR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10,16</a:t>
                      </a:r>
                      <a:endParaRPr lang="hr-H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u="sng" dirty="0" smtClean="0"/>
                        <a:t>last column 4</a:t>
                      </a:r>
                      <a:endParaRPr lang="hr-HR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10,25</a:t>
                      </a:r>
                      <a:endParaRPr lang="hr-H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u="sng" dirty="0" smtClean="0"/>
                        <a:t>last column 5</a:t>
                      </a:r>
                      <a:endParaRPr lang="hr-HR" u="sn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resize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 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 3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1/1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 1/2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 1/3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 row 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 row 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Second row 3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Last row 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row 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row 3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</TotalTime>
  <Words>86</Words>
  <Application>Microsoft Office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Trek</vt:lpstr>
      <vt:lpstr>Tables</vt:lpstr>
      <vt:lpstr>Regular table</vt:lpstr>
      <vt:lpstr>Dynamic resize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[[title]]</dc:title>
  <dc:creator>Rikard Pavelic</dc:creator>
  <cp:lastModifiedBy>Rikard Pavelic</cp:lastModifiedBy>
  <cp:revision>2</cp:revision>
  <dcterms:created xsi:type="dcterms:W3CDTF">2019-09-07T09:15:31Z</dcterms:created>
  <dcterms:modified xsi:type="dcterms:W3CDTF">2019-09-07T09:29:22Z</dcterms:modified>
</cp:coreProperties>
</file>