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4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t>7.9.2019.</a:t>
            </a:fld>
            <a:endParaRPr lang="hr-HR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EC22FF6-AD52-4816-A8EF-A3037EBC3E0C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t>7.9.2019.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t>7.9.2019.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t>7.9.2019.</a:t>
            </a:fld>
            <a:endParaRPr lang="hr-H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hr-H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EC22FF6-AD52-4816-A8EF-A3037EBC3E0C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t>7.9.2019.</a:t>
            </a:fld>
            <a:endParaRPr lang="hr-H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t>‹#›</a:t>
            </a:fld>
            <a:endParaRPr lang="hr-H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t>7.9.2019.</a:t>
            </a:fld>
            <a:endParaRPr lang="hr-H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t>7.9.2019.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EC22FF6-AD52-4816-A8EF-A3037EBC3E0C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t>7.9.2019.</a:t>
            </a:fld>
            <a:endParaRPr lang="hr-H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t>7.9.2019.</a:t>
            </a:fld>
            <a:endParaRPr lang="hr-HR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t>7.9.2019.</a:t>
            </a:fld>
            <a:endParaRPr lang="hr-HR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t>7.9.2019.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t>‹#›</a:t>
            </a:fld>
            <a:endParaRPr lang="hr-HR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82AB740-377D-4BC2-A984-084B0CA75466}" type="datetimeFigureOut">
              <a:rPr lang="hr-HR" smtClean="0"/>
              <a:t>7.9.2019.</a:t>
            </a:fld>
            <a:endParaRPr lang="hr-H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EC22FF6-AD52-4816-A8EF-A3037EBC3E0C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[[title]]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[[subtitle]]</a:t>
            </a:r>
            <a:endParaRPr lang="hr-H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table</a:t>
            </a:r>
            <a:endParaRPr lang="hr-H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B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C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D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[[table1.colA]]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[[table1.colB]]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[[table1.colC]]</a:t>
                      </a:r>
                      <a:endParaRPr lang="hr-H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u="sng" dirty="0" smtClean="0"/>
                        <a:t>[[table1.colD]]</a:t>
                      </a:r>
                      <a:endParaRPr lang="hr-HR" u="sng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resize</a:t>
            </a:r>
            <a:endParaRPr lang="hr-H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[[table2]]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</TotalTime>
  <Words>33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Trek</vt:lpstr>
      <vt:lpstr>[[title]]</vt:lpstr>
      <vt:lpstr>Regular table</vt:lpstr>
      <vt:lpstr>Dynamic resize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[[title]]</dc:title>
  <dc:creator>Rikard Pavelic</dc:creator>
  <cp:lastModifiedBy>Rikard Pavelic</cp:lastModifiedBy>
  <cp:revision>1</cp:revision>
  <dcterms:created xsi:type="dcterms:W3CDTF">2019-09-07T09:15:31Z</dcterms:created>
  <dcterms:modified xsi:type="dcterms:W3CDTF">2019-09-07T09:19:37Z</dcterms:modified>
</cp:coreProperties>
</file>