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48570C-B7EC-491F-BA89-AA9D19E978A8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D14FADA-2607-4873-A391-89871EC8F5B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[[title]]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1</cp:revision>
  <dcterms:created xsi:type="dcterms:W3CDTF">2019-09-07T08:49:26Z</dcterms:created>
  <dcterms:modified xsi:type="dcterms:W3CDTF">2019-09-07T08:50:50Z</dcterms:modified>
</cp:coreProperties>
</file>