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r-HR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Web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81.3</c:v>
                </c:pt>
                <c:pt idx="1">
                  <c:v>87.43</c:v>
                </c:pt>
                <c:pt idx="2">
                  <c:v>15.6</c:v>
                </c:pt>
                <c:pt idx="3">
                  <c:v>40.220000000000006</c:v>
                </c:pt>
                <c:pt idx="4">
                  <c:v>92.54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Desktop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92.22</c:v>
                </c:pt>
                <c:pt idx="1">
                  <c:v>69.440000000000012</c:v>
                </c:pt>
                <c:pt idx="2">
                  <c:v>32.6</c:v>
                </c:pt>
                <c:pt idx="3">
                  <c:v>33.36</c:v>
                </c:pt>
                <c:pt idx="4">
                  <c:v>42.67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52.620000000000005</c:v>
                </c:pt>
                <c:pt idx="1">
                  <c:v>89.910000000000011</c:v>
                </c:pt>
                <c:pt idx="2">
                  <c:v>27.04</c:v>
                </c:pt>
                <c:pt idx="3">
                  <c:v>20.41</c:v>
                </c:pt>
                <c:pt idx="4">
                  <c:v>38.78</c:v>
                </c:pt>
              </c:numCache>
            </c:numRef>
          </c:val>
        </c:ser>
        <c:axId val="88288640"/>
        <c:axId val="100684928"/>
      </c:barChart>
      <c:catAx>
        <c:axId val="88288640"/>
        <c:scaling>
          <c:orientation val="minMax"/>
        </c:scaling>
        <c:axPos val="b"/>
        <c:tickLblPos val="nextTo"/>
        <c:crossAx val="100684928"/>
        <c:crosses val="autoZero"/>
        <c:auto val="1"/>
        <c:lblAlgn val="ctr"/>
        <c:lblOffset val="100"/>
      </c:catAx>
      <c:valAx>
        <c:axId val="100684928"/>
        <c:scaling>
          <c:orientation val="minMax"/>
        </c:scaling>
        <c:axPos val="l"/>
        <c:majorGridlines/>
        <c:numFmt formatCode="General" sourceLinked="1"/>
        <c:tickLblPos val="nextTo"/>
        <c:crossAx val="8828864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sr-Latn-C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r-HR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52.620000000000005</c:v>
                </c:pt>
                <c:pt idx="1">
                  <c:v>89.910000000000011</c:v>
                </c:pt>
                <c:pt idx="2">
                  <c:v>27.04</c:v>
                </c:pt>
                <c:pt idx="3">
                  <c:v>20.41</c:v>
                </c:pt>
                <c:pt idx="4">
                  <c:v>38.78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sr-Latn-C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r-H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Usage analysis</a:t>
            </a:r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usage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distribution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192</TotalTime>
  <Words>8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Languages</vt:lpstr>
      <vt:lpstr>Language usage</vt:lpstr>
      <vt:lpstr>Language distribution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[[title]]</dc:title>
  <dc:creator>Rikard Pavelic</dc:creator>
  <cp:lastModifiedBy>Rikard Pavelic</cp:lastModifiedBy>
  <cp:revision>21</cp:revision>
  <dcterms:created xsi:type="dcterms:W3CDTF">2019-09-07T09:15:31Z</dcterms:created>
  <dcterms:modified xsi:type="dcterms:W3CDTF">2019-09-07T20:28:49Z</dcterms:modified>
</cp:coreProperties>
</file>