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4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hr-HR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Web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[[data.language]]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Desktop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[[data.language]]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Mobile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[[data.language]]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axId val="100519936"/>
        <c:axId val="100521472"/>
      </c:barChart>
      <c:catAx>
        <c:axId val="100519936"/>
        <c:scaling>
          <c:orientation val="minMax"/>
        </c:scaling>
        <c:axPos val="b"/>
        <c:tickLblPos val="nextTo"/>
        <c:crossAx val="100521472"/>
        <c:crosses val="autoZero"/>
        <c:auto val="1"/>
        <c:lblAlgn val="ctr"/>
        <c:lblOffset val="100"/>
      </c:catAx>
      <c:valAx>
        <c:axId val="100521472"/>
        <c:scaling>
          <c:orientation val="minMax"/>
        </c:scaling>
        <c:axPos val="l"/>
        <c:majorGridlines/>
        <c:numFmt formatCode="General" sourceLinked="1"/>
        <c:tickLblPos val="nextTo"/>
        <c:crossAx val="10051993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sr-Latn-C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hr-HR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[[data.language]]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sr-Latn-C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hr-H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[[title]]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[[subtitle]]</a:t>
            </a:r>
            <a:endParaRPr lang="hr-H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usage</a:t>
            </a:r>
            <a:endParaRPr lang="hr-H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distribution</a:t>
            </a:r>
            <a:endParaRPr lang="hr-H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192</TotalTime>
  <Words>11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Solstice</vt:lpstr>
      <vt:lpstr>[[title]]</vt:lpstr>
      <vt:lpstr>Language usage</vt:lpstr>
      <vt:lpstr>Language distribution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[[title]]</dc:title>
  <dc:creator>Rikard Pavelic</dc:creator>
  <cp:lastModifiedBy>Rikard Pavelic</cp:lastModifiedBy>
  <cp:revision>20</cp:revision>
  <dcterms:created xsi:type="dcterms:W3CDTF">2019-09-07T09:15:31Z</dcterms:created>
  <dcterms:modified xsi:type="dcterms:W3CDTF">2019-09-07T16:43:35Z</dcterms:modified>
</cp:coreProperties>
</file>