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1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BC68EC-8618-4F4C-AF7E-050222A9FFC7}" type="datetimeFigureOut">
              <a:rPr lang="en-US" smtClean="0"/>
              <a:t>6/9/2016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0B088-AB51-4890-B4B8-C1A6FB1DEFD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Voice Controlled Robot</a:t>
            </a:r>
            <a:br>
              <a:rPr lang="en-IN" dirty="0" smtClean="0"/>
            </a:br>
            <a:r>
              <a:rPr lang="en-IN" sz="2800" dirty="0" smtClean="0"/>
              <a:t>Domain - Robotics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By</a:t>
            </a:r>
          </a:p>
          <a:p>
            <a:r>
              <a:rPr lang="en-IN" dirty="0" smtClean="0"/>
              <a:t>R </a:t>
            </a:r>
            <a:r>
              <a:rPr lang="en-IN" dirty="0" err="1" smtClean="0"/>
              <a:t>Hariharan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Humans have tried to control robots since ages.</a:t>
            </a:r>
          </a:p>
          <a:p>
            <a:endParaRPr lang="en-IN" dirty="0" smtClean="0"/>
          </a:p>
          <a:p>
            <a:r>
              <a:rPr lang="en-IN" dirty="0" smtClean="0"/>
              <a:t>People have succeeded in doing so with gesture, control from computer, and even with voice.</a:t>
            </a:r>
          </a:p>
          <a:p>
            <a:endParaRPr lang="en-IN" dirty="0" smtClean="0"/>
          </a:p>
          <a:p>
            <a:r>
              <a:rPr lang="en-IN" dirty="0" smtClean="0"/>
              <a:t>I feel voice is the best way to show your authority</a:t>
            </a:r>
          </a:p>
          <a:p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Aim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We will build a Robot that is controlled by voice, with a capability to understand the sentence. 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should understand the different semantics and obey the command</a:t>
            </a:r>
          </a:p>
          <a:p>
            <a:pPr lvl="1"/>
            <a:r>
              <a:rPr lang="en-IN" dirty="0" smtClean="0"/>
              <a:t>Ex: To turn left</a:t>
            </a:r>
          </a:p>
          <a:p>
            <a:pPr lvl="3"/>
            <a:r>
              <a:rPr lang="en-IN" dirty="0" smtClean="0"/>
              <a:t>“Left”</a:t>
            </a:r>
          </a:p>
          <a:p>
            <a:pPr lvl="3"/>
            <a:r>
              <a:rPr lang="en-IN" dirty="0" smtClean="0"/>
              <a:t>“Turn Left”</a:t>
            </a:r>
          </a:p>
          <a:p>
            <a:pPr lvl="3"/>
            <a:r>
              <a:rPr lang="en-IN" dirty="0" smtClean="0"/>
              <a:t>“Turn west”</a:t>
            </a:r>
          </a:p>
          <a:p>
            <a:pPr lvl="3"/>
            <a:r>
              <a:rPr lang="en-IN" dirty="0" smtClean="0"/>
              <a:t>“9 o clock”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Diagram</a:t>
            </a:r>
            <a:endParaRPr lang="en-IN" dirty="0"/>
          </a:p>
        </p:txBody>
      </p:sp>
      <p:pic>
        <p:nvPicPr>
          <p:cNvPr id="4" name="Content Placeholder 3" descr="Captur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2976" y="1714488"/>
            <a:ext cx="6972328" cy="3968864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785794"/>
            <a:ext cx="8229600" cy="4525963"/>
          </a:xfrm>
        </p:spPr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algn="ctr">
              <a:buNone/>
            </a:pPr>
            <a:r>
              <a:rPr lang="en-IN" sz="4000" dirty="0" smtClean="0"/>
              <a:t>Thank you</a:t>
            </a:r>
            <a:endParaRPr lang="en-IN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101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Voice Controlled Robot Domain - Robotics</vt:lpstr>
      <vt:lpstr>Introduction</vt:lpstr>
      <vt:lpstr>Aim</vt:lpstr>
      <vt:lpstr>Objective</vt:lpstr>
      <vt:lpstr>Block Diagram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 Controlled Robot Domain - Robotics</dc:title>
  <dc:creator>Hariharan</dc:creator>
  <cp:lastModifiedBy>Hariharan</cp:lastModifiedBy>
  <cp:revision>3</cp:revision>
  <dcterms:created xsi:type="dcterms:W3CDTF">2016-06-09T04:31:03Z</dcterms:created>
  <dcterms:modified xsi:type="dcterms:W3CDTF">2016-06-09T04:58:34Z</dcterms:modified>
</cp:coreProperties>
</file>