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2"/>
  </p:notesMasterIdLst>
  <p:sldIdLst>
    <p:sldId id="256" r:id="rId2"/>
    <p:sldId id="273" r:id="rId3"/>
    <p:sldId id="317" r:id="rId4"/>
    <p:sldId id="318" r:id="rId5"/>
    <p:sldId id="316" r:id="rId6"/>
    <p:sldId id="286" r:id="rId7"/>
    <p:sldId id="311" r:id="rId8"/>
    <p:sldId id="312" r:id="rId9"/>
    <p:sldId id="313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5FC6AA-C251-604D-AFE5-CF163AAD133A}">
          <p14:sldIdLst>
            <p14:sldId id="256"/>
            <p14:sldId id="273"/>
            <p14:sldId id="317"/>
            <p14:sldId id="318"/>
            <p14:sldId id="316"/>
            <p14:sldId id="286"/>
            <p14:sldId id="311"/>
            <p14:sldId id="312"/>
            <p14:sldId id="313"/>
            <p14:sldId id="2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20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17687-C97F-A145-B56E-68023E710746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9FE79-DD5A-9445-AEE8-42DF44CA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9FE79-DD5A-9445-AEE8-42DF44CA4E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tapp-team-nullsleep.herokuap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112BE-281F-4BF9-906C-997DF4C7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 err="1">
                <a:solidFill>
                  <a:srgbClr val="000000"/>
                </a:solidFill>
              </a:rPr>
              <a:t>NullSleep’s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br>
              <a:rPr lang="en-US" sz="6000" dirty="0">
                <a:solidFill>
                  <a:srgbClr val="000000"/>
                </a:solidFill>
              </a:rPr>
            </a:br>
            <a:r>
              <a:rPr lang="en-US" sz="6000" dirty="0" err="1">
                <a:solidFill>
                  <a:srgbClr val="000000"/>
                </a:solidFill>
              </a:rPr>
              <a:t>ChatApp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114735-D296-4F43-949F-A7501E98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11</a:t>
            </a:r>
            <a:r>
              <a:rPr lang="en-US" sz="4000" dirty="0" smtClean="0">
                <a:solidFill>
                  <a:srgbClr val="000000"/>
                </a:solidFill>
              </a:rPr>
              <a:t>/28/</a:t>
            </a:r>
            <a:r>
              <a:rPr lang="en-US" sz="4000" dirty="0">
                <a:solidFill>
                  <a:srgbClr val="000000"/>
                </a:solidFill>
              </a:rPr>
              <a:t>2018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A549DE7-671D-4575-AF43-858FD9998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22D9B36-9BE7-472B-8808-7E0D681073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30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FBBE9-B805-49C1-B2A8-585E443C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 &amp;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9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xmlns="" id="{52ABB703-2B0E-4C3B-B4A2-F3973548E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Yijun</a:t>
            </a:r>
            <a:r>
              <a:rPr lang="en-US" dirty="0"/>
              <a:t> He (team lead)</a:t>
            </a:r>
          </a:p>
          <a:p>
            <a:r>
              <a:rPr lang="en-US" dirty="0"/>
              <a:t> Alex Teich (tech lead)</a:t>
            </a:r>
          </a:p>
          <a:p>
            <a:r>
              <a:rPr lang="en-US" dirty="0"/>
              <a:t> Jinxuan Cheng (doc lead)</a:t>
            </a:r>
          </a:p>
          <a:p>
            <a:r>
              <a:rPr lang="en-US" dirty="0"/>
              <a:t> </a:t>
            </a:r>
            <a:r>
              <a:rPr lang="en-US" dirty="0" err="1"/>
              <a:t>Jianwei</a:t>
            </a:r>
            <a:r>
              <a:rPr lang="en-US" dirty="0"/>
              <a:t> Jin(</a:t>
            </a:r>
            <a:r>
              <a:rPr lang="en-US" dirty="0" err="1"/>
              <a:t>dev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Shuqi</a:t>
            </a:r>
            <a:r>
              <a:rPr lang="en-US" dirty="0"/>
              <a:t> Feng (dev)</a:t>
            </a:r>
          </a:p>
          <a:p>
            <a:r>
              <a:rPr lang="en-US" dirty="0"/>
              <a:t> </a:t>
            </a:r>
            <a:r>
              <a:rPr lang="en-US" dirty="0" err="1"/>
              <a:t>Jiali</a:t>
            </a:r>
            <a:r>
              <a:rPr lang="en-US" dirty="0"/>
              <a:t> Han (dev)</a:t>
            </a:r>
          </a:p>
          <a:p>
            <a:r>
              <a:rPr lang="en-US" dirty="0"/>
              <a:t> </a:t>
            </a:r>
            <a:r>
              <a:rPr lang="en-US" dirty="0" err="1"/>
              <a:t>Mengyuan</a:t>
            </a:r>
            <a:r>
              <a:rPr lang="en-US" dirty="0"/>
              <a:t> Wan (dev)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Team </a:t>
            </a:r>
            <a:r>
              <a:rPr lang="en-US" dirty="0" err="1">
                <a:solidFill>
                  <a:srgbClr val="000000"/>
                </a:solidFill>
              </a:rPr>
              <a:t>NullSleep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9C21570E-E159-49A6-9891-FA397B7A9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E95DA498-D9A2-4DA9-B9DA-B3776E08C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82A73093-4B9D-420D-B17E-52293703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tapp_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" y="1309076"/>
            <a:ext cx="5796411" cy="43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ends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wo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587693" lvl="1" indent="-285750">
              <a:buFont typeface="Arial"/>
              <a:buChar char="•"/>
            </a:pPr>
            <a:r>
              <a:rPr lang="en-US" altLang="zh-CN" dirty="0"/>
              <a:t>allows the view to update the room information </a:t>
            </a:r>
            <a:r>
              <a:rPr lang="zh-CN" altLang="zh-CN" dirty="0" smtClean="0"/>
              <a:t>(</a:t>
            </a:r>
            <a:r>
              <a:rPr lang="en-US" altLang="zh-CN" dirty="0" smtClean="0"/>
              <a:t>left and middle columns)</a:t>
            </a:r>
            <a:endParaRPr lang="en-US" altLang="zh-CN" dirty="0"/>
          </a:p>
          <a:p>
            <a:pPr marL="587693" lvl="1" indent="-285750">
              <a:buFont typeface="Arial"/>
              <a:buChar char="•"/>
            </a:pPr>
            <a:r>
              <a:rPr lang="en-US" altLang="zh-CN" dirty="0"/>
              <a:t>allows the view to update the chat information (right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en-US" altLang="zh-CN" dirty="0" smtClean="0"/>
              <a:t>)</a:t>
            </a:r>
          </a:p>
          <a:p>
            <a:pPr marL="587693" lvl="1" indent="-285750">
              <a:buFont typeface="Arial"/>
              <a:buChar char="•"/>
            </a:pP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character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‘|’ as delimiter, so that inputs can contain space</a:t>
            </a:r>
          </a:p>
          <a:p>
            <a:pPr>
              <a:buFont typeface="Wingdings" charset="2"/>
              <a:buChar char="v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Design</a:t>
            </a:r>
            <a:r>
              <a:rPr lang="en-US" b="1" dirty="0" smtClean="0">
                <a:solidFill>
                  <a:srgbClr val="000000"/>
                </a:solidFill>
              </a:rPr>
              <a:t> decisions	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altLang="zh-CN" dirty="0" smtClean="0"/>
              <a:t>To view the private message from user B, user A needs to click “chat” button first.</a:t>
            </a:r>
          </a:p>
          <a:p>
            <a:pPr>
              <a:buFont typeface="Wingdings" charset="2"/>
              <a:buChar char="v"/>
            </a:pPr>
            <a:endParaRPr lang="en-US" altLang="zh-CN" dirty="0" smtClean="0"/>
          </a:p>
          <a:p>
            <a:pPr>
              <a:buFont typeface="Wingdings" charset="2"/>
              <a:buChar char="v"/>
            </a:pPr>
            <a:r>
              <a:rPr lang="en-US" altLang="zh-CN" dirty="0" smtClean="0"/>
              <a:t>Broadcast messages and notifications are shown in the “My room” column only. They are not shown in private chat box.</a:t>
            </a:r>
          </a:p>
          <a:p>
            <a:pPr>
              <a:buFont typeface="Wingdings" charset="2"/>
              <a:buChar char="v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Design</a:t>
            </a:r>
            <a:r>
              <a:rPr lang="en-US" b="1" dirty="0" smtClean="0">
                <a:solidFill>
                  <a:srgbClr val="000000"/>
                </a:solidFill>
              </a:rPr>
              <a:t> decisions	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1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Demo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99700" y="2911177"/>
            <a:ext cx="5533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Deploy on </a:t>
            </a:r>
            <a:r>
              <a:rPr lang="en-US" altLang="zh-CN" sz="5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Heroku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3179407" y="4068297"/>
            <a:ext cx="799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URL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>
                <a:hlinkClick r:id="rId2"/>
              </a:rPr>
              <a:t>http:</a:t>
            </a:r>
            <a:r>
              <a:rPr kumimoji="1" lang="en-US" altLang="zh-CN" dirty="0">
                <a:hlinkClick r:id="rId2"/>
              </a:rPr>
              <a:t>//chatapp-team-nullsleep.herokuapp.com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82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Controller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F02290-10A9-4B22-A3D0-BD285571D0DB}"/>
              </a:ext>
            </a:extLst>
          </p:cNvPr>
          <p:cNvSpPr txBox="1"/>
          <p:nvPr/>
        </p:nvSpPr>
        <p:spPr>
          <a:xfrm>
            <a:off x="1083708" y="2347544"/>
            <a:ext cx="723385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</a:rPr>
              <a:t>ChatAppController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Setup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Websocket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server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side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Setup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Heroku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port</a:t>
            </a:r>
          </a:p>
          <a:p>
            <a:pPr lvl="1"/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</a:rPr>
              <a:t>WebSocketController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H</a:t>
            </a:r>
            <a:r>
              <a:rPr lang="en-US" altLang="zh-CN" sz="2800" dirty="0" smtClean="0">
                <a:solidFill>
                  <a:srgbClr val="000000"/>
                </a:solidFill>
              </a:rPr>
              <a:t>andle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ebsocket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communications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client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side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Utilize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DispatcherAdapter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3278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11-27 at 14.51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52" b="-15652"/>
          <a:stretch>
            <a:fillRect/>
          </a:stretch>
        </p:blipFill>
        <p:spPr>
          <a:xfrm>
            <a:off x="32344" y="1702726"/>
            <a:ext cx="12181088" cy="45778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 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cmd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2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obj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Picture 7" descr="Screen Shot 2018-11-27 at 15.2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1" y="1507330"/>
            <a:ext cx="10020153" cy="52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9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res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 descr="Screen Shot 2018-11-27 at 15.2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0955"/>
            <a:ext cx="12192000" cy="33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714</TotalTime>
  <Words>203</Words>
  <Application>Microsoft Macintosh PowerPoint</Application>
  <PresentationFormat>Custom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NullSleep’s  ChatApp</vt:lpstr>
      <vt:lpstr>Team NullSleep</vt:lpstr>
      <vt:lpstr>Design decisions </vt:lpstr>
      <vt:lpstr>Design decisions </vt:lpstr>
      <vt:lpstr>Demo</vt:lpstr>
      <vt:lpstr>Controller </vt:lpstr>
      <vt:lpstr>Model - Package cmd</vt:lpstr>
      <vt:lpstr>Model - Package obj</vt:lpstr>
      <vt:lpstr>Model - Package res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NullSleep’s Pacman Game</dc:title>
  <dc:creator>HE Gene</dc:creator>
  <cp:lastModifiedBy>Jinxuan</cp:lastModifiedBy>
  <cp:revision>93</cp:revision>
  <dcterms:created xsi:type="dcterms:W3CDTF">2018-11-07T06:08:53Z</dcterms:created>
  <dcterms:modified xsi:type="dcterms:W3CDTF">2018-11-28T05:02:12Z</dcterms:modified>
</cp:coreProperties>
</file>