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8"/>
  </p:notesMasterIdLst>
  <p:sldIdLst>
    <p:sldId id="256" r:id="rId2"/>
    <p:sldId id="273" r:id="rId3"/>
    <p:sldId id="299" r:id="rId4"/>
    <p:sldId id="290" r:id="rId5"/>
    <p:sldId id="309" r:id="rId6"/>
    <p:sldId id="291" r:id="rId7"/>
    <p:sldId id="314" r:id="rId8"/>
    <p:sldId id="292" r:id="rId9"/>
    <p:sldId id="293" r:id="rId10"/>
    <p:sldId id="315" r:id="rId11"/>
    <p:sldId id="286" r:id="rId12"/>
    <p:sldId id="311" r:id="rId13"/>
    <p:sldId id="312" r:id="rId14"/>
    <p:sldId id="313" r:id="rId15"/>
    <p:sldId id="310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5FC6AA-C251-604D-AFE5-CF163AAD133A}">
          <p14:sldIdLst>
            <p14:sldId id="256"/>
            <p14:sldId id="273"/>
            <p14:sldId id="299"/>
            <p14:sldId id="290"/>
            <p14:sldId id="309"/>
            <p14:sldId id="291"/>
            <p14:sldId id="314"/>
            <p14:sldId id="292"/>
            <p14:sldId id="293"/>
            <p14:sldId id="315"/>
            <p14:sldId id="286"/>
            <p14:sldId id="311"/>
            <p14:sldId id="312"/>
            <p14:sldId id="313"/>
            <p14:sldId id="310"/>
            <p14:sldId id="28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17687-C97F-A145-B56E-68023E710746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9FE79-DD5A-9445-AEE8-42DF44CA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3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9FE79-DD5A-9445-AEE8-42DF44CA4E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3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4" Type="http://schemas.openxmlformats.org/officeDocument/2006/relationships/image" Target="../media/image4.png"/><Relationship Id="rId5" Type="http://schemas.openxmlformats.org/officeDocument/2006/relationships/image" Target="../media/image6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C6E698C-8155-4B8B-BDC9-B7299772B5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112BE-281F-4BF9-906C-997DF4C7A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6000" dirty="0" err="1">
                <a:solidFill>
                  <a:srgbClr val="000000"/>
                </a:solidFill>
              </a:rPr>
              <a:t>NullSleep’s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br>
              <a:rPr lang="en-US" sz="6000" dirty="0">
                <a:solidFill>
                  <a:srgbClr val="000000"/>
                </a:solidFill>
              </a:rPr>
            </a:br>
            <a:r>
              <a:rPr lang="en-US" sz="6000" dirty="0" err="1">
                <a:solidFill>
                  <a:srgbClr val="000000"/>
                </a:solidFill>
              </a:rPr>
              <a:t>ChatApp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114735-D296-4F43-949F-A7501E98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11</a:t>
            </a:r>
            <a:r>
              <a:rPr lang="en-US" sz="4000" dirty="0" smtClean="0">
                <a:solidFill>
                  <a:srgbClr val="000000"/>
                </a:solidFill>
              </a:rPr>
              <a:t>/28/</a:t>
            </a:r>
            <a:r>
              <a:rPr lang="en-US" sz="4000" dirty="0">
                <a:solidFill>
                  <a:srgbClr val="000000"/>
                </a:solidFill>
              </a:rPr>
              <a:t>2018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9525C9A-1972-4836-BA7A-706C946EF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A549DE7-671D-4575-AF43-858FD99981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22D9B36-9BE7-472B-8808-7E0D681073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30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B8D3A3-0452-4D70-A307-CD2444B6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Server</a:t>
            </a: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to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Client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communication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221" y="2442432"/>
            <a:ext cx="139022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Server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</a:t>
            </a:r>
            <a:r>
              <a:rPr lang="en-US" sz="3200" dirty="0" smtClean="0"/>
              <a:t>ends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t</a:t>
            </a:r>
            <a:r>
              <a:rPr lang="en-US" sz="3200" dirty="0" smtClean="0"/>
              <a:t>wo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types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of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information: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3200" dirty="0"/>
              <a:t>allows the view to update the room information </a:t>
            </a:r>
            <a:r>
              <a:rPr lang="zh-CN" altLang="zh-CN" sz="3200" dirty="0" smtClean="0"/>
              <a:t>(</a:t>
            </a:r>
            <a:r>
              <a:rPr lang="en-US" altLang="zh-CN" sz="3200" dirty="0" smtClean="0"/>
              <a:t>middle column</a:t>
            </a:r>
            <a:r>
              <a:rPr lang="en-US" altLang="zh-CN" sz="3200" dirty="0" smtClean="0"/>
              <a:t>)</a:t>
            </a:r>
            <a:endParaRPr lang="en-US" altLang="zh-CN" sz="32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3200" dirty="0" smtClean="0"/>
              <a:t>allows </a:t>
            </a:r>
            <a:r>
              <a:rPr lang="en-US" altLang="zh-CN" sz="3200" dirty="0"/>
              <a:t>the view to update the </a:t>
            </a:r>
            <a:r>
              <a:rPr lang="en-US" altLang="zh-CN" sz="3200" dirty="0" smtClean="0"/>
              <a:t>chat information </a:t>
            </a:r>
            <a:r>
              <a:rPr lang="en-US" altLang="zh-CN" sz="3200" dirty="0" smtClean="0"/>
              <a:t>(</a:t>
            </a:r>
            <a:r>
              <a:rPr lang="en-US" altLang="zh-CN" sz="3200" dirty="0" smtClean="0"/>
              <a:t>right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column)</a:t>
            </a:r>
            <a:endParaRPr lang="en-US" altLang="zh-CN" sz="3200" dirty="0"/>
          </a:p>
          <a:p>
            <a:pPr marL="285750" indent="-285750">
              <a:buFont typeface="Arial"/>
              <a:buChar char="•"/>
            </a:pPr>
            <a:endParaRPr lang="en-US" altLang="zh-CN" sz="3200" dirty="0"/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778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Controller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4F02290-10A9-4B22-A3D0-BD285571D0DB}"/>
              </a:ext>
            </a:extLst>
          </p:cNvPr>
          <p:cNvSpPr txBox="1"/>
          <p:nvPr/>
        </p:nvSpPr>
        <p:spPr>
          <a:xfrm>
            <a:off x="1083708" y="2347544"/>
            <a:ext cx="7233856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 err="1" smtClean="0">
                <a:solidFill>
                  <a:srgbClr val="000000"/>
                </a:solidFill>
              </a:rPr>
              <a:t>ChatAppController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Setup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Websocket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on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server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side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Setup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Heroku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port</a:t>
            </a:r>
          </a:p>
          <a:p>
            <a:pPr lvl="1"/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b="1" dirty="0" err="1" smtClean="0">
                <a:solidFill>
                  <a:srgbClr val="000000"/>
                </a:solidFill>
              </a:rPr>
              <a:t>WebSocketController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H</a:t>
            </a:r>
            <a:r>
              <a:rPr lang="en-US" altLang="zh-CN" sz="2800" dirty="0" smtClean="0">
                <a:solidFill>
                  <a:srgbClr val="000000"/>
                </a:solidFill>
              </a:rPr>
              <a:t>andle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W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ebsocket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communications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from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client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side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Utilize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DispatcherAdapter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73278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8-11-27 at 14.51.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52" b="-15652"/>
          <a:stretch>
            <a:fillRect/>
          </a:stretch>
        </p:blipFill>
        <p:spPr>
          <a:xfrm>
            <a:off x="32344" y="1702726"/>
            <a:ext cx="12181088" cy="45778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Model -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Package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cmd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2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Model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Package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obj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8" name="Picture 7" descr="Screen Shot 2018-11-27 at 15.23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71" y="1507330"/>
            <a:ext cx="10020153" cy="524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9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Model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Package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res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2" name="Picture 1" descr="Screen Shot 2018-11-27 at 15.24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0955"/>
            <a:ext cx="12192000" cy="336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0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Demo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770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2C0B2E1-0268-42EC-ABD3-94F81A05BC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D2256B4-48EA-40FC-BBC0-AA1EE6E008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D44BCCA-102D-4A9D-B1E4-2450CAF0B0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FBBE9-B805-49C1-B2A8-585E443C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 &amp; 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F3985C0-E548-44D2-B30E-F3E42DADE1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392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xmlns="" id="{52ABB703-2B0E-4C3B-B4A2-F3973548E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Yijun</a:t>
            </a:r>
            <a:r>
              <a:rPr lang="en-US" dirty="0"/>
              <a:t> He (team lead)</a:t>
            </a:r>
          </a:p>
          <a:p>
            <a:r>
              <a:rPr lang="en-US" dirty="0"/>
              <a:t> Alex Teich (tech lead)</a:t>
            </a:r>
          </a:p>
          <a:p>
            <a:r>
              <a:rPr lang="en-US" dirty="0"/>
              <a:t> Jinxuan Cheng (doc lead)</a:t>
            </a:r>
          </a:p>
          <a:p>
            <a:r>
              <a:rPr lang="en-US" dirty="0"/>
              <a:t> </a:t>
            </a:r>
            <a:r>
              <a:rPr lang="en-US" dirty="0" err="1"/>
              <a:t>Jianwei</a:t>
            </a:r>
            <a:r>
              <a:rPr lang="en-US" dirty="0"/>
              <a:t> Jin(</a:t>
            </a:r>
            <a:r>
              <a:rPr lang="en-US" dirty="0" err="1"/>
              <a:t>dev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Shuqi</a:t>
            </a:r>
            <a:r>
              <a:rPr lang="en-US" dirty="0"/>
              <a:t> Feng (dev)</a:t>
            </a:r>
          </a:p>
          <a:p>
            <a:r>
              <a:rPr lang="en-US" dirty="0"/>
              <a:t> </a:t>
            </a:r>
            <a:r>
              <a:rPr lang="en-US" dirty="0" err="1"/>
              <a:t>Jiali</a:t>
            </a:r>
            <a:r>
              <a:rPr lang="en-US" dirty="0"/>
              <a:t> Han (dev)</a:t>
            </a:r>
          </a:p>
          <a:p>
            <a:r>
              <a:rPr lang="en-US" dirty="0"/>
              <a:t> </a:t>
            </a:r>
            <a:r>
              <a:rPr lang="en-US" dirty="0" err="1"/>
              <a:t>Mengyuan</a:t>
            </a:r>
            <a:r>
              <a:rPr lang="en-US" dirty="0"/>
              <a:t> Wan (dev)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Team </a:t>
            </a:r>
            <a:r>
              <a:rPr lang="en-US" dirty="0" err="1">
                <a:solidFill>
                  <a:srgbClr val="000000"/>
                </a:solidFill>
              </a:rPr>
              <a:t>NullSleep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9C21570E-E159-49A6-9891-FA397B7A92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E95DA498-D9A2-4DA9-B9DA-B3776E08CF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82A73093-4B9D-420D-B17E-52293703A1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hatapp_pre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3" y="1309076"/>
            <a:ext cx="5796411" cy="43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0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4645D8F-8901-4A5D-9036-4F5B286C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8458"/>
            <a:ext cx="10972800" cy="1252728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Framework 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xmlns="" id="{1BCF9DD2-5E9B-4798-9DB7-C8B4CB904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65089" y="2401325"/>
            <a:ext cx="914400" cy="914400"/>
          </a:xfrm>
          <a:prstGeom prst="rect">
            <a:avLst/>
          </a:prstGeom>
        </p:spPr>
      </p:pic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xmlns="" id="{3D4E745E-DB09-48E3-AFD3-F499B3B7E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65089" y="3286366"/>
            <a:ext cx="914400" cy="914400"/>
          </a:xfrm>
          <a:prstGeom prst="rect">
            <a:avLst/>
          </a:prstGeom>
        </p:spPr>
      </p:pic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xmlns="" id="{F30AA99E-2B7E-4A14-8196-0F53C3643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65089" y="417140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B22727-38C5-45AF-9493-78CA118A4514}"/>
              </a:ext>
            </a:extLst>
          </p:cNvPr>
          <p:cNvSpPr txBox="1"/>
          <p:nvPr/>
        </p:nvSpPr>
        <p:spPr>
          <a:xfrm>
            <a:off x="2101442" y="5322791"/>
            <a:ext cx="111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pic>
        <p:nvPicPr>
          <p:cNvPr id="10" name="Graphic 9" descr="Network">
            <a:extLst>
              <a:ext uri="{FF2B5EF4-FFF2-40B4-BE49-F238E27FC236}">
                <a16:creationId xmlns:a16="http://schemas.microsoft.com/office/drawing/2014/main" xmlns="" id="{0C131711-8F51-40B3-9175-9AE7F4A7E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638800" y="3110195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1C63887-DCF1-424F-9543-167ED6D9170A}"/>
              </a:ext>
            </a:extLst>
          </p:cNvPr>
          <p:cNvSpPr txBox="1"/>
          <p:nvPr/>
        </p:nvSpPr>
        <p:spPr>
          <a:xfrm>
            <a:off x="5701717" y="4200766"/>
            <a:ext cx="111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</a:t>
            </a:r>
          </a:p>
        </p:txBody>
      </p:sp>
      <p:sp>
        <p:nvSpPr>
          <p:cNvPr id="17" name="Graphic 14" descr="Satellite">
            <a:extLst>
              <a:ext uri="{FF2B5EF4-FFF2-40B4-BE49-F238E27FC236}">
                <a16:creationId xmlns:a16="http://schemas.microsoft.com/office/drawing/2014/main" xmlns="" id="{F21CA803-4EB6-4698-A83F-13ED0DF77122}"/>
              </a:ext>
            </a:extLst>
          </p:cNvPr>
          <p:cNvSpPr/>
          <p:nvPr/>
        </p:nvSpPr>
        <p:spPr>
          <a:xfrm>
            <a:off x="8956667" y="3234020"/>
            <a:ext cx="790575" cy="790575"/>
          </a:xfrm>
          <a:custGeom>
            <a:avLst/>
            <a:gdLst>
              <a:gd name="connsiteX0" fmla="*/ 543401 w 790575"/>
              <a:gd name="connsiteY0" fmla="*/ 725329 h 790575"/>
              <a:gd name="connsiteX1" fmla="*/ 624364 w 790575"/>
              <a:gd name="connsiteY1" fmla="*/ 644366 h 790575"/>
              <a:gd name="connsiteX2" fmla="*/ 651034 w 790575"/>
              <a:gd name="connsiteY2" fmla="*/ 671036 h 790575"/>
              <a:gd name="connsiteX3" fmla="*/ 570071 w 790575"/>
              <a:gd name="connsiteY3" fmla="*/ 751999 h 790575"/>
              <a:gd name="connsiteX4" fmla="*/ 543401 w 790575"/>
              <a:gd name="connsiteY4" fmla="*/ 725329 h 790575"/>
              <a:gd name="connsiteX5" fmla="*/ 515779 w 790575"/>
              <a:gd name="connsiteY5" fmla="*/ 536734 h 790575"/>
              <a:gd name="connsiteX6" fmla="*/ 542449 w 790575"/>
              <a:gd name="connsiteY6" fmla="*/ 563404 h 790575"/>
              <a:gd name="connsiteX7" fmla="*/ 461486 w 790575"/>
              <a:gd name="connsiteY7" fmla="*/ 644366 h 790575"/>
              <a:gd name="connsiteX8" fmla="*/ 434816 w 790575"/>
              <a:gd name="connsiteY8" fmla="*/ 617696 h 790575"/>
              <a:gd name="connsiteX9" fmla="*/ 515779 w 790575"/>
              <a:gd name="connsiteY9" fmla="*/ 536734 h 790575"/>
              <a:gd name="connsiteX10" fmla="*/ 617696 w 790575"/>
              <a:gd name="connsiteY10" fmla="*/ 435769 h 790575"/>
              <a:gd name="connsiteX11" fmla="*/ 644366 w 790575"/>
              <a:gd name="connsiteY11" fmla="*/ 462439 h 790575"/>
              <a:gd name="connsiteX12" fmla="*/ 570071 w 790575"/>
              <a:gd name="connsiteY12" fmla="*/ 536734 h 790575"/>
              <a:gd name="connsiteX13" fmla="*/ 543401 w 790575"/>
              <a:gd name="connsiteY13" fmla="*/ 510064 h 790575"/>
              <a:gd name="connsiteX14" fmla="*/ 617696 w 790575"/>
              <a:gd name="connsiteY14" fmla="*/ 435769 h 790575"/>
              <a:gd name="connsiteX15" fmla="*/ 596741 w 790575"/>
              <a:gd name="connsiteY15" fmla="*/ 617696 h 790575"/>
              <a:gd name="connsiteX16" fmla="*/ 515779 w 790575"/>
              <a:gd name="connsiteY16" fmla="*/ 698659 h 790575"/>
              <a:gd name="connsiteX17" fmla="*/ 489109 w 790575"/>
              <a:gd name="connsiteY17" fmla="*/ 671989 h 790575"/>
              <a:gd name="connsiteX18" fmla="*/ 570071 w 790575"/>
              <a:gd name="connsiteY18" fmla="*/ 591026 h 790575"/>
              <a:gd name="connsiteX19" fmla="*/ 596741 w 790575"/>
              <a:gd name="connsiteY19" fmla="*/ 617696 h 790575"/>
              <a:gd name="connsiteX20" fmla="*/ 596741 w 790575"/>
              <a:gd name="connsiteY20" fmla="*/ 563404 h 790575"/>
              <a:gd name="connsiteX21" fmla="*/ 671036 w 790575"/>
              <a:gd name="connsiteY21" fmla="*/ 489109 h 790575"/>
              <a:gd name="connsiteX22" fmla="*/ 697706 w 790575"/>
              <a:gd name="connsiteY22" fmla="*/ 515779 h 790575"/>
              <a:gd name="connsiteX23" fmla="*/ 623411 w 790575"/>
              <a:gd name="connsiteY23" fmla="*/ 590074 h 790575"/>
              <a:gd name="connsiteX24" fmla="*/ 596741 w 790575"/>
              <a:gd name="connsiteY24" fmla="*/ 563404 h 790575"/>
              <a:gd name="connsiteX25" fmla="*/ 677704 w 790575"/>
              <a:gd name="connsiteY25" fmla="*/ 644366 h 790575"/>
              <a:gd name="connsiteX26" fmla="*/ 651034 w 790575"/>
              <a:gd name="connsiteY26" fmla="*/ 617696 h 790575"/>
              <a:gd name="connsiteX27" fmla="*/ 725329 w 790575"/>
              <a:gd name="connsiteY27" fmla="*/ 543401 h 790575"/>
              <a:gd name="connsiteX28" fmla="*/ 751999 w 790575"/>
              <a:gd name="connsiteY28" fmla="*/ 570071 h 790575"/>
              <a:gd name="connsiteX29" fmla="*/ 677704 w 790575"/>
              <a:gd name="connsiteY29" fmla="*/ 644366 h 790575"/>
              <a:gd name="connsiteX30" fmla="*/ 131921 w 790575"/>
              <a:gd name="connsiteY30" fmla="*/ 691991 h 790575"/>
              <a:gd name="connsiteX31" fmla="*/ 172879 w 790575"/>
              <a:gd name="connsiteY31" fmla="*/ 651034 h 790575"/>
              <a:gd name="connsiteX32" fmla="*/ 213836 w 790575"/>
              <a:gd name="connsiteY32" fmla="*/ 691991 h 790575"/>
              <a:gd name="connsiteX33" fmla="*/ 131921 w 790575"/>
              <a:gd name="connsiteY33" fmla="*/ 691991 h 790575"/>
              <a:gd name="connsiteX34" fmla="*/ 146209 w 790575"/>
              <a:gd name="connsiteY34" fmla="*/ 624364 h 790575"/>
              <a:gd name="connsiteX35" fmla="*/ 104299 w 790575"/>
              <a:gd name="connsiteY35" fmla="*/ 666274 h 790575"/>
              <a:gd name="connsiteX36" fmla="*/ 104299 w 790575"/>
              <a:gd name="connsiteY36" fmla="*/ 582454 h 790575"/>
              <a:gd name="connsiteX37" fmla="*/ 146209 w 790575"/>
              <a:gd name="connsiteY37" fmla="*/ 624364 h 790575"/>
              <a:gd name="connsiteX38" fmla="*/ 179546 w 790575"/>
              <a:gd name="connsiteY38" fmla="*/ 361474 h 790575"/>
              <a:gd name="connsiteX39" fmla="*/ 152876 w 790575"/>
              <a:gd name="connsiteY39" fmla="*/ 334804 h 790575"/>
              <a:gd name="connsiteX40" fmla="*/ 233839 w 790575"/>
              <a:gd name="connsiteY40" fmla="*/ 253841 h 790575"/>
              <a:gd name="connsiteX41" fmla="*/ 260509 w 790575"/>
              <a:gd name="connsiteY41" fmla="*/ 280511 h 790575"/>
              <a:gd name="connsiteX42" fmla="*/ 179546 w 790575"/>
              <a:gd name="connsiteY42" fmla="*/ 361474 h 790575"/>
              <a:gd name="connsiteX43" fmla="*/ 125254 w 790575"/>
              <a:gd name="connsiteY43" fmla="*/ 146209 h 790575"/>
              <a:gd name="connsiteX44" fmla="*/ 151924 w 790575"/>
              <a:gd name="connsiteY44" fmla="*/ 172879 h 790575"/>
              <a:gd name="connsiteX45" fmla="*/ 70961 w 790575"/>
              <a:gd name="connsiteY45" fmla="*/ 253841 h 790575"/>
              <a:gd name="connsiteX46" fmla="*/ 44291 w 790575"/>
              <a:gd name="connsiteY46" fmla="*/ 227171 h 790575"/>
              <a:gd name="connsiteX47" fmla="*/ 125254 w 790575"/>
              <a:gd name="connsiteY47" fmla="*/ 146209 h 790575"/>
              <a:gd name="connsiteX48" fmla="*/ 253841 w 790575"/>
              <a:gd name="connsiteY48" fmla="*/ 71914 h 790575"/>
              <a:gd name="connsiteX49" fmla="*/ 179546 w 790575"/>
              <a:gd name="connsiteY49" fmla="*/ 146209 h 790575"/>
              <a:gd name="connsiteX50" fmla="*/ 152876 w 790575"/>
              <a:gd name="connsiteY50" fmla="*/ 119539 h 790575"/>
              <a:gd name="connsiteX51" fmla="*/ 226219 w 790575"/>
              <a:gd name="connsiteY51" fmla="*/ 45244 h 790575"/>
              <a:gd name="connsiteX52" fmla="*/ 253841 w 790575"/>
              <a:gd name="connsiteY52" fmla="*/ 71914 h 790575"/>
              <a:gd name="connsiteX53" fmla="*/ 206216 w 790575"/>
              <a:gd name="connsiteY53" fmla="*/ 227171 h 790575"/>
              <a:gd name="connsiteX54" fmla="*/ 125254 w 790575"/>
              <a:gd name="connsiteY54" fmla="*/ 308134 h 790575"/>
              <a:gd name="connsiteX55" fmla="*/ 98584 w 790575"/>
              <a:gd name="connsiteY55" fmla="*/ 281464 h 790575"/>
              <a:gd name="connsiteX56" fmla="*/ 179546 w 790575"/>
              <a:gd name="connsiteY56" fmla="*/ 200501 h 790575"/>
              <a:gd name="connsiteX57" fmla="*/ 206216 w 790575"/>
              <a:gd name="connsiteY57" fmla="*/ 227171 h 790575"/>
              <a:gd name="connsiteX58" fmla="*/ 206216 w 790575"/>
              <a:gd name="connsiteY58" fmla="*/ 172879 h 790575"/>
              <a:gd name="connsiteX59" fmla="*/ 280511 w 790575"/>
              <a:gd name="connsiteY59" fmla="*/ 98584 h 790575"/>
              <a:gd name="connsiteX60" fmla="*/ 307181 w 790575"/>
              <a:gd name="connsiteY60" fmla="*/ 125254 h 790575"/>
              <a:gd name="connsiteX61" fmla="*/ 232886 w 790575"/>
              <a:gd name="connsiteY61" fmla="*/ 199549 h 790575"/>
              <a:gd name="connsiteX62" fmla="*/ 206216 w 790575"/>
              <a:gd name="connsiteY62" fmla="*/ 172879 h 790575"/>
              <a:gd name="connsiteX63" fmla="*/ 287179 w 790575"/>
              <a:gd name="connsiteY63" fmla="*/ 253841 h 790575"/>
              <a:gd name="connsiteX64" fmla="*/ 260509 w 790575"/>
              <a:gd name="connsiteY64" fmla="*/ 227171 h 790575"/>
              <a:gd name="connsiteX65" fmla="*/ 334804 w 790575"/>
              <a:gd name="connsiteY65" fmla="*/ 152876 h 790575"/>
              <a:gd name="connsiteX66" fmla="*/ 361474 w 790575"/>
              <a:gd name="connsiteY66" fmla="*/ 179546 h 790575"/>
              <a:gd name="connsiteX67" fmla="*/ 287179 w 790575"/>
              <a:gd name="connsiteY67" fmla="*/ 253841 h 790575"/>
              <a:gd name="connsiteX68" fmla="*/ 778669 w 790575"/>
              <a:gd name="connsiteY68" fmla="*/ 543401 h 790575"/>
              <a:gd name="connsiteX69" fmla="*/ 644366 w 790575"/>
              <a:gd name="connsiteY69" fmla="*/ 409099 h 790575"/>
              <a:gd name="connsiteX70" fmla="*/ 617696 w 790575"/>
              <a:gd name="connsiteY70" fmla="*/ 397669 h 790575"/>
              <a:gd name="connsiteX71" fmla="*/ 591026 w 790575"/>
              <a:gd name="connsiteY71" fmla="*/ 409099 h 790575"/>
              <a:gd name="connsiteX72" fmla="*/ 515779 w 790575"/>
              <a:gd name="connsiteY72" fmla="*/ 483394 h 790575"/>
              <a:gd name="connsiteX73" fmla="*/ 489109 w 790575"/>
              <a:gd name="connsiteY73" fmla="*/ 456724 h 790575"/>
              <a:gd name="connsiteX74" fmla="*/ 583406 w 790575"/>
              <a:gd name="connsiteY74" fmla="*/ 362426 h 790575"/>
              <a:gd name="connsiteX75" fmla="*/ 594836 w 790575"/>
              <a:gd name="connsiteY75" fmla="*/ 335756 h 790575"/>
              <a:gd name="connsiteX76" fmla="*/ 583406 w 790575"/>
              <a:gd name="connsiteY76" fmla="*/ 309086 h 790575"/>
              <a:gd name="connsiteX77" fmla="*/ 568166 w 790575"/>
              <a:gd name="connsiteY77" fmla="*/ 292894 h 790575"/>
              <a:gd name="connsiteX78" fmla="*/ 603409 w 790575"/>
              <a:gd name="connsiteY78" fmla="*/ 273844 h 790575"/>
              <a:gd name="connsiteX79" fmla="*/ 523399 w 790575"/>
              <a:gd name="connsiteY79" fmla="*/ 193834 h 790575"/>
              <a:gd name="connsiteX80" fmla="*/ 504349 w 790575"/>
              <a:gd name="connsiteY80" fmla="*/ 229076 h 790575"/>
              <a:gd name="connsiteX81" fmla="*/ 489109 w 790575"/>
              <a:gd name="connsiteY81" fmla="*/ 213836 h 790575"/>
              <a:gd name="connsiteX82" fmla="*/ 462439 w 790575"/>
              <a:gd name="connsiteY82" fmla="*/ 202406 h 790575"/>
              <a:gd name="connsiteX83" fmla="*/ 435769 w 790575"/>
              <a:gd name="connsiteY83" fmla="*/ 213836 h 790575"/>
              <a:gd name="connsiteX84" fmla="*/ 341471 w 790575"/>
              <a:gd name="connsiteY84" fmla="*/ 308134 h 790575"/>
              <a:gd name="connsiteX85" fmla="*/ 313849 w 790575"/>
              <a:gd name="connsiteY85" fmla="*/ 281464 h 790575"/>
              <a:gd name="connsiteX86" fmla="*/ 388144 w 790575"/>
              <a:gd name="connsiteY86" fmla="*/ 207169 h 790575"/>
              <a:gd name="connsiteX87" fmla="*/ 399574 w 790575"/>
              <a:gd name="connsiteY87" fmla="*/ 180499 h 790575"/>
              <a:gd name="connsiteX88" fmla="*/ 388144 w 790575"/>
              <a:gd name="connsiteY88" fmla="*/ 153829 h 790575"/>
              <a:gd name="connsiteX89" fmla="*/ 253841 w 790575"/>
              <a:gd name="connsiteY89" fmla="*/ 18574 h 790575"/>
              <a:gd name="connsiteX90" fmla="*/ 226219 w 790575"/>
              <a:gd name="connsiteY90" fmla="*/ 7144 h 790575"/>
              <a:gd name="connsiteX91" fmla="*/ 199549 w 790575"/>
              <a:gd name="connsiteY91" fmla="*/ 18574 h 790575"/>
              <a:gd name="connsiteX92" fmla="*/ 17621 w 790575"/>
              <a:gd name="connsiteY92" fmla="*/ 200501 h 790575"/>
              <a:gd name="connsiteX93" fmla="*/ 7144 w 790575"/>
              <a:gd name="connsiteY93" fmla="*/ 227171 h 790575"/>
              <a:gd name="connsiteX94" fmla="*/ 18574 w 790575"/>
              <a:gd name="connsiteY94" fmla="*/ 253841 h 790575"/>
              <a:gd name="connsiteX95" fmla="*/ 152876 w 790575"/>
              <a:gd name="connsiteY95" fmla="*/ 388144 h 790575"/>
              <a:gd name="connsiteX96" fmla="*/ 179546 w 790575"/>
              <a:gd name="connsiteY96" fmla="*/ 399574 h 790575"/>
              <a:gd name="connsiteX97" fmla="*/ 206216 w 790575"/>
              <a:gd name="connsiteY97" fmla="*/ 388144 h 790575"/>
              <a:gd name="connsiteX98" fmla="*/ 287179 w 790575"/>
              <a:gd name="connsiteY98" fmla="*/ 307181 h 790575"/>
              <a:gd name="connsiteX99" fmla="*/ 313849 w 790575"/>
              <a:gd name="connsiteY99" fmla="*/ 333851 h 790575"/>
              <a:gd name="connsiteX100" fmla="*/ 219551 w 790575"/>
              <a:gd name="connsiteY100" fmla="*/ 428149 h 790575"/>
              <a:gd name="connsiteX101" fmla="*/ 208121 w 790575"/>
              <a:gd name="connsiteY101" fmla="*/ 454819 h 790575"/>
              <a:gd name="connsiteX102" fmla="*/ 219551 w 790575"/>
              <a:gd name="connsiteY102" fmla="*/ 481489 h 790575"/>
              <a:gd name="connsiteX103" fmla="*/ 247174 w 790575"/>
              <a:gd name="connsiteY103" fmla="*/ 508159 h 790575"/>
              <a:gd name="connsiteX104" fmla="*/ 218599 w 790575"/>
              <a:gd name="connsiteY104" fmla="*/ 536734 h 790575"/>
              <a:gd name="connsiteX105" fmla="*/ 37624 w 790575"/>
              <a:gd name="connsiteY105" fmla="*/ 515779 h 790575"/>
              <a:gd name="connsiteX106" fmla="*/ 66199 w 790575"/>
              <a:gd name="connsiteY106" fmla="*/ 543401 h 790575"/>
              <a:gd name="connsiteX107" fmla="*/ 65246 w 790575"/>
              <a:gd name="connsiteY107" fmla="*/ 686276 h 790575"/>
              <a:gd name="connsiteX108" fmla="*/ 32861 w 790575"/>
              <a:gd name="connsiteY108" fmla="*/ 726281 h 790575"/>
              <a:gd name="connsiteX109" fmla="*/ 70009 w 790575"/>
              <a:gd name="connsiteY109" fmla="*/ 761524 h 790575"/>
              <a:gd name="connsiteX110" fmla="*/ 109061 w 790575"/>
              <a:gd name="connsiteY110" fmla="*/ 728186 h 790575"/>
              <a:gd name="connsiteX111" fmla="*/ 251936 w 790575"/>
              <a:gd name="connsiteY111" fmla="*/ 729139 h 790575"/>
              <a:gd name="connsiteX112" fmla="*/ 280511 w 790575"/>
              <a:gd name="connsiteY112" fmla="*/ 757714 h 790575"/>
              <a:gd name="connsiteX113" fmla="*/ 259556 w 790575"/>
              <a:gd name="connsiteY113" fmla="*/ 576739 h 790575"/>
              <a:gd name="connsiteX114" fmla="*/ 288131 w 790575"/>
              <a:gd name="connsiteY114" fmla="*/ 548164 h 790575"/>
              <a:gd name="connsiteX115" fmla="*/ 313849 w 790575"/>
              <a:gd name="connsiteY115" fmla="*/ 576739 h 790575"/>
              <a:gd name="connsiteX116" fmla="*/ 340519 w 790575"/>
              <a:gd name="connsiteY116" fmla="*/ 588169 h 790575"/>
              <a:gd name="connsiteX117" fmla="*/ 367189 w 790575"/>
              <a:gd name="connsiteY117" fmla="*/ 576739 h 790575"/>
              <a:gd name="connsiteX118" fmla="*/ 461486 w 790575"/>
              <a:gd name="connsiteY118" fmla="*/ 482441 h 790575"/>
              <a:gd name="connsiteX119" fmla="*/ 488156 w 790575"/>
              <a:gd name="connsiteY119" fmla="*/ 509111 h 790575"/>
              <a:gd name="connsiteX120" fmla="*/ 407194 w 790575"/>
              <a:gd name="connsiteY120" fmla="*/ 590074 h 790575"/>
              <a:gd name="connsiteX121" fmla="*/ 395764 w 790575"/>
              <a:gd name="connsiteY121" fmla="*/ 616744 h 790575"/>
              <a:gd name="connsiteX122" fmla="*/ 407194 w 790575"/>
              <a:gd name="connsiteY122" fmla="*/ 643414 h 790575"/>
              <a:gd name="connsiteX123" fmla="*/ 542449 w 790575"/>
              <a:gd name="connsiteY123" fmla="*/ 777716 h 790575"/>
              <a:gd name="connsiteX124" fmla="*/ 569119 w 790575"/>
              <a:gd name="connsiteY124" fmla="*/ 789146 h 790575"/>
              <a:gd name="connsiteX125" fmla="*/ 595789 w 790575"/>
              <a:gd name="connsiteY125" fmla="*/ 777716 h 790575"/>
              <a:gd name="connsiteX126" fmla="*/ 778669 w 790575"/>
              <a:gd name="connsiteY126" fmla="*/ 597694 h 790575"/>
              <a:gd name="connsiteX127" fmla="*/ 790099 w 790575"/>
              <a:gd name="connsiteY127" fmla="*/ 571024 h 790575"/>
              <a:gd name="connsiteX128" fmla="*/ 778669 w 790575"/>
              <a:gd name="connsiteY128" fmla="*/ 543401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790575" h="790575">
                <a:moveTo>
                  <a:pt x="543401" y="725329"/>
                </a:moveTo>
                <a:lnTo>
                  <a:pt x="624364" y="644366"/>
                </a:lnTo>
                <a:lnTo>
                  <a:pt x="651034" y="671036"/>
                </a:lnTo>
                <a:lnTo>
                  <a:pt x="570071" y="751999"/>
                </a:lnTo>
                <a:lnTo>
                  <a:pt x="543401" y="725329"/>
                </a:lnTo>
                <a:close/>
                <a:moveTo>
                  <a:pt x="515779" y="536734"/>
                </a:moveTo>
                <a:lnTo>
                  <a:pt x="542449" y="563404"/>
                </a:lnTo>
                <a:lnTo>
                  <a:pt x="461486" y="644366"/>
                </a:lnTo>
                <a:lnTo>
                  <a:pt x="434816" y="617696"/>
                </a:lnTo>
                <a:lnTo>
                  <a:pt x="515779" y="536734"/>
                </a:lnTo>
                <a:close/>
                <a:moveTo>
                  <a:pt x="617696" y="435769"/>
                </a:moveTo>
                <a:lnTo>
                  <a:pt x="644366" y="462439"/>
                </a:lnTo>
                <a:lnTo>
                  <a:pt x="570071" y="536734"/>
                </a:lnTo>
                <a:lnTo>
                  <a:pt x="543401" y="510064"/>
                </a:lnTo>
                <a:lnTo>
                  <a:pt x="617696" y="435769"/>
                </a:lnTo>
                <a:close/>
                <a:moveTo>
                  <a:pt x="596741" y="617696"/>
                </a:moveTo>
                <a:lnTo>
                  <a:pt x="515779" y="698659"/>
                </a:lnTo>
                <a:lnTo>
                  <a:pt x="489109" y="671989"/>
                </a:lnTo>
                <a:lnTo>
                  <a:pt x="570071" y="591026"/>
                </a:lnTo>
                <a:lnTo>
                  <a:pt x="596741" y="617696"/>
                </a:lnTo>
                <a:close/>
                <a:moveTo>
                  <a:pt x="596741" y="563404"/>
                </a:moveTo>
                <a:lnTo>
                  <a:pt x="671036" y="489109"/>
                </a:lnTo>
                <a:lnTo>
                  <a:pt x="697706" y="515779"/>
                </a:lnTo>
                <a:lnTo>
                  <a:pt x="623411" y="590074"/>
                </a:lnTo>
                <a:lnTo>
                  <a:pt x="596741" y="563404"/>
                </a:lnTo>
                <a:close/>
                <a:moveTo>
                  <a:pt x="677704" y="644366"/>
                </a:moveTo>
                <a:lnTo>
                  <a:pt x="651034" y="617696"/>
                </a:lnTo>
                <a:lnTo>
                  <a:pt x="725329" y="543401"/>
                </a:lnTo>
                <a:lnTo>
                  <a:pt x="751999" y="570071"/>
                </a:lnTo>
                <a:lnTo>
                  <a:pt x="677704" y="644366"/>
                </a:lnTo>
                <a:close/>
                <a:moveTo>
                  <a:pt x="131921" y="691991"/>
                </a:moveTo>
                <a:lnTo>
                  <a:pt x="172879" y="651034"/>
                </a:lnTo>
                <a:lnTo>
                  <a:pt x="213836" y="691991"/>
                </a:lnTo>
                <a:lnTo>
                  <a:pt x="131921" y="691991"/>
                </a:lnTo>
                <a:close/>
                <a:moveTo>
                  <a:pt x="146209" y="624364"/>
                </a:moveTo>
                <a:lnTo>
                  <a:pt x="104299" y="666274"/>
                </a:lnTo>
                <a:lnTo>
                  <a:pt x="104299" y="582454"/>
                </a:lnTo>
                <a:lnTo>
                  <a:pt x="146209" y="624364"/>
                </a:lnTo>
                <a:close/>
                <a:moveTo>
                  <a:pt x="179546" y="361474"/>
                </a:moveTo>
                <a:lnTo>
                  <a:pt x="152876" y="334804"/>
                </a:lnTo>
                <a:lnTo>
                  <a:pt x="233839" y="253841"/>
                </a:lnTo>
                <a:lnTo>
                  <a:pt x="260509" y="280511"/>
                </a:lnTo>
                <a:lnTo>
                  <a:pt x="179546" y="361474"/>
                </a:lnTo>
                <a:close/>
                <a:moveTo>
                  <a:pt x="125254" y="146209"/>
                </a:moveTo>
                <a:lnTo>
                  <a:pt x="151924" y="172879"/>
                </a:lnTo>
                <a:lnTo>
                  <a:pt x="70961" y="253841"/>
                </a:lnTo>
                <a:lnTo>
                  <a:pt x="44291" y="227171"/>
                </a:lnTo>
                <a:lnTo>
                  <a:pt x="125254" y="146209"/>
                </a:lnTo>
                <a:close/>
                <a:moveTo>
                  <a:pt x="253841" y="71914"/>
                </a:moveTo>
                <a:lnTo>
                  <a:pt x="179546" y="146209"/>
                </a:lnTo>
                <a:lnTo>
                  <a:pt x="152876" y="119539"/>
                </a:lnTo>
                <a:lnTo>
                  <a:pt x="226219" y="45244"/>
                </a:lnTo>
                <a:lnTo>
                  <a:pt x="253841" y="71914"/>
                </a:lnTo>
                <a:close/>
                <a:moveTo>
                  <a:pt x="206216" y="227171"/>
                </a:moveTo>
                <a:lnTo>
                  <a:pt x="125254" y="308134"/>
                </a:lnTo>
                <a:lnTo>
                  <a:pt x="98584" y="281464"/>
                </a:lnTo>
                <a:lnTo>
                  <a:pt x="179546" y="200501"/>
                </a:lnTo>
                <a:lnTo>
                  <a:pt x="206216" y="227171"/>
                </a:lnTo>
                <a:close/>
                <a:moveTo>
                  <a:pt x="206216" y="172879"/>
                </a:moveTo>
                <a:lnTo>
                  <a:pt x="280511" y="98584"/>
                </a:lnTo>
                <a:lnTo>
                  <a:pt x="307181" y="125254"/>
                </a:lnTo>
                <a:lnTo>
                  <a:pt x="232886" y="199549"/>
                </a:lnTo>
                <a:lnTo>
                  <a:pt x="206216" y="172879"/>
                </a:lnTo>
                <a:close/>
                <a:moveTo>
                  <a:pt x="287179" y="253841"/>
                </a:moveTo>
                <a:lnTo>
                  <a:pt x="260509" y="227171"/>
                </a:lnTo>
                <a:lnTo>
                  <a:pt x="334804" y="152876"/>
                </a:lnTo>
                <a:lnTo>
                  <a:pt x="361474" y="179546"/>
                </a:lnTo>
                <a:lnTo>
                  <a:pt x="287179" y="253841"/>
                </a:lnTo>
                <a:close/>
                <a:moveTo>
                  <a:pt x="778669" y="543401"/>
                </a:moveTo>
                <a:lnTo>
                  <a:pt x="644366" y="409099"/>
                </a:lnTo>
                <a:cubicBezTo>
                  <a:pt x="636746" y="401479"/>
                  <a:pt x="627221" y="397669"/>
                  <a:pt x="617696" y="397669"/>
                </a:cubicBezTo>
                <a:cubicBezTo>
                  <a:pt x="608171" y="397669"/>
                  <a:pt x="597694" y="401479"/>
                  <a:pt x="591026" y="409099"/>
                </a:cubicBezTo>
                <a:lnTo>
                  <a:pt x="515779" y="483394"/>
                </a:lnTo>
                <a:lnTo>
                  <a:pt x="489109" y="456724"/>
                </a:lnTo>
                <a:lnTo>
                  <a:pt x="583406" y="362426"/>
                </a:lnTo>
                <a:cubicBezTo>
                  <a:pt x="591026" y="354806"/>
                  <a:pt x="594836" y="345281"/>
                  <a:pt x="594836" y="335756"/>
                </a:cubicBezTo>
                <a:cubicBezTo>
                  <a:pt x="594836" y="325279"/>
                  <a:pt x="591026" y="315754"/>
                  <a:pt x="583406" y="309086"/>
                </a:cubicBezTo>
                <a:lnTo>
                  <a:pt x="568166" y="292894"/>
                </a:lnTo>
                <a:lnTo>
                  <a:pt x="603409" y="273844"/>
                </a:lnTo>
                <a:lnTo>
                  <a:pt x="523399" y="193834"/>
                </a:lnTo>
                <a:lnTo>
                  <a:pt x="504349" y="229076"/>
                </a:lnTo>
                <a:lnTo>
                  <a:pt x="489109" y="213836"/>
                </a:lnTo>
                <a:cubicBezTo>
                  <a:pt x="481489" y="206216"/>
                  <a:pt x="471964" y="202406"/>
                  <a:pt x="462439" y="202406"/>
                </a:cubicBezTo>
                <a:cubicBezTo>
                  <a:pt x="451961" y="202406"/>
                  <a:pt x="442436" y="206216"/>
                  <a:pt x="435769" y="213836"/>
                </a:cubicBezTo>
                <a:lnTo>
                  <a:pt x="341471" y="308134"/>
                </a:lnTo>
                <a:lnTo>
                  <a:pt x="313849" y="281464"/>
                </a:lnTo>
                <a:lnTo>
                  <a:pt x="388144" y="207169"/>
                </a:lnTo>
                <a:cubicBezTo>
                  <a:pt x="395764" y="199549"/>
                  <a:pt x="399574" y="190024"/>
                  <a:pt x="399574" y="180499"/>
                </a:cubicBezTo>
                <a:cubicBezTo>
                  <a:pt x="399574" y="170021"/>
                  <a:pt x="395764" y="160496"/>
                  <a:pt x="388144" y="153829"/>
                </a:cubicBezTo>
                <a:lnTo>
                  <a:pt x="253841" y="18574"/>
                </a:lnTo>
                <a:cubicBezTo>
                  <a:pt x="246221" y="10954"/>
                  <a:pt x="236696" y="7144"/>
                  <a:pt x="226219" y="7144"/>
                </a:cubicBezTo>
                <a:cubicBezTo>
                  <a:pt x="215741" y="7144"/>
                  <a:pt x="206216" y="10954"/>
                  <a:pt x="199549" y="18574"/>
                </a:cubicBezTo>
                <a:lnTo>
                  <a:pt x="17621" y="200501"/>
                </a:lnTo>
                <a:cubicBezTo>
                  <a:pt x="10954" y="207169"/>
                  <a:pt x="7144" y="216694"/>
                  <a:pt x="7144" y="227171"/>
                </a:cubicBezTo>
                <a:cubicBezTo>
                  <a:pt x="7144" y="237649"/>
                  <a:pt x="10954" y="247174"/>
                  <a:pt x="18574" y="253841"/>
                </a:cubicBezTo>
                <a:lnTo>
                  <a:pt x="152876" y="388144"/>
                </a:lnTo>
                <a:cubicBezTo>
                  <a:pt x="160496" y="395764"/>
                  <a:pt x="170021" y="399574"/>
                  <a:pt x="179546" y="399574"/>
                </a:cubicBezTo>
                <a:cubicBezTo>
                  <a:pt x="189071" y="399574"/>
                  <a:pt x="199549" y="395764"/>
                  <a:pt x="206216" y="388144"/>
                </a:cubicBezTo>
                <a:lnTo>
                  <a:pt x="287179" y="307181"/>
                </a:lnTo>
                <a:lnTo>
                  <a:pt x="313849" y="333851"/>
                </a:lnTo>
                <a:lnTo>
                  <a:pt x="219551" y="428149"/>
                </a:lnTo>
                <a:cubicBezTo>
                  <a:pt x="211931" y="435769"/>
                  <a:pt x="208121" y="445294"/>
                  <a:pt x="208121" y="454819"/>
                </a:cubicBezTo>
                <a:cubicBezTo>
                  <a:pt x="208121" y="465296"/>
                  <a:pt x="211931" y="474821"/>
                  <a:pt x="219551" y="481489"/>
                </a:cubicBezTo>
                <a:lnTo>
                  <a:pt x="247174" y="508159"/>
                </a:lnTo>
                <a:lnTo>
                  <a:pt x="218599" y="536734"/>
                </a:lnTo>
                <a:cubicBezTo>
                  <a:pt x="154781" y="486251"/>
                  <a:pt x="77629" y="474821"/>
                  <a:pt x="37624" y="515779"/>
                </a:cubicBezTo>
                <a:lnTo>
                  <a:pt x="66199" y="543401"/>
                </a:lnTo>
                <a:lnTo>
                  <a:pt x="65246" y="686276"/>
                </a:lnTo>
                <a:cubicBezTo>
                  <a:pt x="46196" y="689134"/>
                  <a:pt x="31909" y="706279"/>
                  <a:pt x="32861" y="726281"/>
                </a:cubicBezTo>
                <a:cubicBezTo>
                  <a:pt x="33814" y="746284"/>
                  <a:pt x="50006" y="761524"/>
                  <a:pt x="70009" y="761524"/>
                </a:cubicBezTo>
                <a:cubicBezTo>
                  <a:pt x="90011" y="762476"/>
                  <a:pt x="106204" y="747236"/>
                  <a:pt x="109061" y="728186"/>
                </a:cubicBezTo>
                <a:lnTo>
                  <a:pt x="251936" y="729139"/>
                </a:lnTo>
                <a:lnTo>
                  <a:pt x="280511" y="757714"/>
                </a:lnTo>
                <a:cubicBezTo>
                  <a:pt x="320516" y="717709"/>
                  <a:pt x="310039" y="640556"/>
                  <a:pt x="259556" y="576739"/>
                </a:cubicBezTo>
                <a:lnTo>
                  <a:pt x="288131" y="548164"/>
                </a:lnTo>
                <a:lnTo>
                  <a:pt x="313849" y="576739"/>
                </a:lnTo>
                <a:cubicBezTo>
                  <a:pt x="321469" y="584359"/>
                  <a:pt x="330994" y="588169"/>
                  <a:pt x="340519" y="588169"/>
                </a:cubicBezTo>
                <a:cubicBezTo>
                  <a:pt x="350996" y="588169"/>
                  <a:pt x="360521" y="584359"/>
                  <a:pt x="367189" y="576739"/>
                </a:cubicBezTo>
                <a:lnTo>
                  <a:pt x="461486" y="482441"/>
                </a:lnTo>
                <a:lnTo>
                  <a:pt x="488156" y="509111"/>
                </a:lnTo>
                <a:lnTo>
                  <a:pt x="407194" y="590074"/>
                </a:lnTo>
                <a:cubicBezTo>
                  <a:pt x="399574" y="597694"/>
                  <a:pt x="395764" y="607219"/>
                  <a:pt x="395764" y="616744"/>
                </a:cubicBezTo>
                <a:cubicBezTo>
                  <a:pt x="395764" y="626269"/>
                  <a:pt x="399574" y="636746"/>
                  <a:pt x="407194" y="643414"/>
                </a:cubicBezTo>
                <a:lnTo>
                  <a:pt x="542449" y="777716"/>
                </a:lnTo>
                <a:cubicBezTo>
                  <a:pt x="550069" y="785336"/>
                  <a:pt x="559594" y="789146"/>
                  <a:pt x="569119" y="789146"/>
                </a:cubicBezTo>
                <a:cubicBezTo>
                  <a:pt x="579596" y="789146"/>
                  <a:pt x="589121" y="785336"/>
                  <a:pt x="595789" y="777716"/>
                </a:cubicBezTo>
                <a:lnTo>
                  <a:pt x="778669" y="597694"/>
                </a:lnTo>
                <a:cubicBezTo>
                  <a:pt x="786289" y="590074"/>
                  <a:pt x="790099" y="580549"/>
                  <a:pt x="790099" y="571024"/>
                </a:cubicBezTo>
                <a:cubicBezTo>
                  <a:pt x="790099" y="560546"/>
                  <a:pt x="786289" y="551021"/>
                  <a:pt x="778669" y="54340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6A8D48B-3A0D-48CC-ADA1-9548969225EE}"/>
              </a:ext>
            </a:extLst>
          </p:cNvPr>
          <p:cNvSpPr txBox="1"/>
          <p:nvPr/>
        </p:nvSpPr>
        <p:spPr>
          <a:xfrm>
            <a:off x="8899320" y="4171407"/>
            <a:ext cx="111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7A55E352-20EA-45B9-B862-3813F24ADC1A}"/>
              </a:ext>
            </a:extLst>
          </p:cNvPr>
          <p:cNvSpPr/>
          <p:nvPr/>
        </p:nvSpPr>
        <p:spPr>
          <a:xfrm rot="1090266">
            <a:off x="4035247" y="2287009"/>
            <a:ext cx="1265730" cy="511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Events (JSON)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xmlns="" id="{9C3DBFA4-0C22-42BD-A6AD-D689311B60D5}"/>
              </a:ext>
            </a:extLst>
          </p:cNvPr>
          <p:cNvSpPr/>
          <p:nvPr/>
        </p:nvSpPr>
        <p:spPr>
          <a:xfrm>
            <a:off x="7194596" y="3008434"/>
            <a:ext cx="1317072" cy="620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Events (Object)</a:t>
            </a: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xmlns="" id="{5C12193B-2432-4A9C-ADF6-CD05730F6182}"/>
              </a:ext>
            </a:extLst>
          </p:cNvPr>
          <p:cNvSpPr/>
          <p:nvPr/>
        </p:nvSpPr>
        <p:spPr>
          <a:xfrm>
            <a:off x="7087783" y="3854826"/>
            <a:ext cx="1274738" cy="6208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Response (object)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xmlns="" id="{A759B877-5984-4B09-9AE5-E320DE5D578A}"/>
              </a:ext>
            </a:extLst>
          </p:cNvPr>
          <p:cNvSpPr/>
          <p:nvPr/>
        </p:nvSpPr>
        <p:spPr>
          <a:xfrm rot="980634">
            <a:off x="3853322" y="2742920"/>
            <a:ext cx="1204711" cy="5012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Response (JSON)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xmlns="" id="{BC43A78E-522B-463C-B544-DB7A3870F147}"/>
              </a:ext>
            </a:extLst>
          </p:cNvPr>
          <p:cNvSpPr/>
          <p:nvPr/>
        </p:nvSpPr>
        <p:spPr>
          <a:xfrm rot="20646579">
            <a:off x="3792693" y="4339530"/>
            <a:ext cx="1204711" cy="5012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Response (JSON)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xmlns="" id="{5CAD3B61-682F-4E6B-B30F-24857CB9D032}"/>
              </a:ext>
            </a:extLst>
          </p:cNvPr>
          <p:cNvSpPr/>
          <p:nvPr/>
        </p:nvSpPr>
        <p:spPr>
          <a:xfrm>
            <a:off x="3792693" y="3567395"/>
            <a:ext cx="1204711" cy="5012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Response (JSON)</a:t>
            </a:r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xmlns="" id="{80C5A564-6E44-498B-8A8B-BFE165B9B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62" y="5731997"/>
            <a:ext cx="9877777" cy="34506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 smtClean="0"/>
              <a:t>communication between client side </a:t>
            </a:r>
            <a:r>
              <a:rPr lang="en-US" dirty="0"/>
              <a:t>and </a:t>
            </a:r>
            <a:r>
              <a:rPr lang="en-US" dirty="0" smtClean="0"/>
              <a:t>server side </a:t>
            </a:r>
            <a:r>
              <a:rPr lang="en-US" dirty="0"/>
              <a:t>are transferred through web </a:t>
            </a:r>
            <a:r>
              <a:rPr lang="en-US" dirty="0" smtClean="0"/>
              <a:t>socket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5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8-11-27 at 15.59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7800"/>
            <a:ext cx="12192000" cy="67031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02900" y="5392928"/>
            <a:ext cx="1689100" cy="1252728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27682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2898" y="121867"/>
            <a:ext cx="10972800" cy="125272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View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- Login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 descr="Screen Shot 2018-11-27 at 16.06.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24" t="-2562" r="26055" b="2562"/>
          <a:stretch/>
        </p:blipFill>
        <p:spPr>
          <a:xfrm>
            <a:off x="678335" y="1481234"/>
            <a:ext cx="9908508" cy="52142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25904" y="1490781"/>
            <a:ext cx="1130407" cy="68388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View - </a:t>
            </a:r>
            <a:r>
              <a:rPr lang="en-US" b="1" dirty="0" smtClean="0">
                <a:solidFill>
                  <a:srgbClr val="000000"/>
                </a:solidFill>
              </a:rPr>
              <a:t>Room </a:t>
            </a:r>
            <a:r>
              <a:rPr lang="en-US" b="1" dirty="0">
                <a:solidFill>
                  <a:srgbClr val="000000"/>
                </a:solidFill>
              </a:rPr>
              <a:t>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E949A8-92C6-4ECE-B7B1-87A5ADB62F5D}"/>
              </a:ext>
            </a:extLst>
          </p:cNvPr>
          <p:cNvSpPr txBox="1"/>
          <p:nvPr/>
        </p:nvSpPr>
        <p:spPr>
          <a:xfrm>
            <a:off x="5585444" y="1958267"/>
            <a:ext cx="66065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available</a:t>
            </a:r>
            <a:r>
              <a:rPr lang="en-US" sz="2400" dirty="0" smtClean="0"/>
              <a:t> </a:t>
            </a:r>
            <a:r>
              <a:rPr lang="en-US" sz="2400" dirty="0" smtClean="0"/>
              <a:t>rooms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are</a:t>
            </a:r>
            <a:r>
              <a:rPr lang="en-US" sz="2400" dirty="0" smtClean="0"/>
              <a:t> </a:t>
            </a:r>
            <a:r>
              <a:rPr lang="en-US" sz="2400" dirty="0"/>
              <a:t>displayed in the room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Buttons </a:t>
            </a:r>
            <a:r>
              <a:rPr lang="en-US" sz="2400" dirty="0" smtClean="0"/>
              <a:t>show </a:t>
            </a:r>
            <a:r>
              <a:rPr lang="en-US" sz="2400" dirty="0"/>
              <a:t>the status/valid operation of a </a:t>
            </a:r>
            <a:r>
              <a:rPr lang="en-US" sz="2400" dirty="0" smtClean="0"/>
              <a:t>room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current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Button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create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room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</a:t>
            </a:r>
          </a:p>
        </p:txBody>
      </p:sp>
      <p:pic>
        <p:nvPicPr>
          <p:cNvPr id="5" name="Picture 4" descr="Screen Shot 2018-11-27 at 15.59.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9" r="75496" b="37932"/>
          <a:stretch/>
        </p:blipFill>
        <p:spPr>
          <a:xfrm>
            <a:off x="1529863" y="1861510"/>
            <a:ext cx="3224670" cy="39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View - </a:t>
            </a:r>
            <a:r>
              <a:rPr lang="en-US" b="1" dirty="0" smtClean="0">
                <a:solidFill>
                  <a:srgbClr val="000000"/>
                </a:solidFill>
              </a:rPr>
              <a:t>Create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a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room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8-11-27 at 16.12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49" y="1517549"/>
            <a:ext cx="7526396" cy="51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6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5272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View - </a:t>
            </a:r>
            <a:r>
              <a:rPr lang="en-US" b="1" dirty="0" smtClean="0">
                <a:solidFill>
                  <a:srgbClr val="000000"/>
                </a:solidFill>
              </a:rPr>
              <a:t>My </a:t>
            </a:r>
            <a:r>
              <a:rPr lang="en-US" b="1" dirty="0">
                <a:solidFill>
                  <a:srgbClr val="000000"/>
                </a:solidFill>
              </a:rPr>
              <a:t>Rooms</a:t>
            </a:r>
          </a:p>
        </p:txBody>
      </p:sp>
      <p:pic>
        <p:nvPicPr>
          <p:cNvPr id="6" name="Picture 5" descr="Screen Shot 2018-11-27 at 15.59.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9" t="9111" r="41995" b="47846"/>
          <a:stretch/>
        </p:blipFill>
        <p:spPr>
          <a:xfrm>
            <a:off x="1472131" y="2425089"/>
            <a:ext cx="4041149" cy="2885262"/>
          </a:xfrm>
          <a:prstGeom prst="rect">
            <a:avLst/>
          </a:prstGeom>
        </p:spPr>
      </p:pic>
      <p:pic>
        <p:nvPicPr>
          <p:cNvPr id="8" name="Picture 7" descr="Screen Shot 2018-11-27 at 15.59.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9" t="51603" r="41995"/>
          <a:stretch/>
        </p:blipFill>
        <p:spPr>
          <a:xfrm>
            <a:off x="6661533" y="2279987"/>
            <a:ext cx="4041149" cy="32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5272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View - </a:t>
            </a:r>
            <a:r>
              <a:rPr lang="en-US" b="1" dirty="0" smtClean="0">
                <a:solidFill>
                  <a:srgbClr val="000000"/>
                </a:solidFill>
              </a:rPr>
              <a:t>My </a:t>
            </a:r>
            <a:r>
              <a:rPr lang="en-US" b="1" dirty="0">
                <a:solidFill>
                  <a:srgbClr val="000000"/>
                </a:solidFill>
              </a:rPr>
              <a:t>Chats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3788874-90B7-4DC4-BBD4-43923F84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192" y="985706"/>
            <a:ext cx="5326026" cy="5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5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677</TotalTime>
  <Words>217</Words>
  <Application>Microsoft Macintosh PowerPoint</Application>
  <PresentationFormat>Custom</PresentationFormat>
  <Paragraphs>51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Waveform</vt:lpstr>
      <vt:lpstr>NullSleep’s  ChatApp</vt:lpstr>
      <vt:lpstr>Team NullSleep</vt:lpstr>
      <vt:lpstr>Framework </vt:lpstr>
      <vt:lpstr>View</vt:lpstr>
      <vt:lpstr>View - Login</vt:lpstr>
      <vt:lpstr>View - Room List</vt:lpstr>
      <vt:lpstr>View - Create a room</vt:lpstr>
      <vt:lpstr>View - My Rooms</vt:lpstr>
      <vt:lpstr>View - My Chats</vt:lpstr>
      <vt:lpstr>Server to Client communication</vt:lpstr>
      <vt:lpstr>Controller </vt:lpstr>
      <vt:lpstr>Model - Package cmd</vt:lpstr>
      <vt:lpstr>Model - Package obj</vt:lpstr>
      <vt:lpstr>Model - Package res</vt:lpstr>
      <vt:lpstr>Demo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NullSleep’s Pacman Game</dc:title>
  <dc:creator>HE Gene</dc:creator>
  <cp:lastModifiedBy>Jinxuan</cp:lastModifiedBy>
  <cp:revision>85</cp:revision>
  <dcterms:created xsi:type="dcterms:W3CDTF">2018-11-07T06:08:53Z</dcterms:created>
  <dcterms:modified xsi:type="dcterms:W3CDTF">2018-11-28T03:24:09Z</dcterms:modified>
</cp:coreProperties>
</file>