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85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95AD-25DA-694A-A1A6-1FCFC605F94B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42F35-A907-EC4E-A5D6-EAAE8BDF1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315702"/>
          </a:xfrm>
          <a:prstGeom prst="rect">
            <a:avLst/>
          </a:prstGeom>
          <a:solidFill>
            <a:srgbClr val="321858"/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251484"/>
            <a:ext cx="9144000" cy="606516"/>
          </a:xfrm>
          <a:prstGeom prst="rect">
            <a:avLst/>
          </a:prstGeom>
          <a:solidFill>
            <a:srgbClr val="321858"/>
          </a:solidFill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Address.eps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695" y="6473435"/>
            <a:ext cx="7785681" cy="165360"/>
          </a:xfrm>
          <a:prstGeom prst="rect">
            <a:avLst/>
          </a:prstGeom>
        </p:spPr>
      </p:pic>
      <p:pic>
        <p:nvPicPr>
          <p:cNvPr id="2" name="Picture 1" descr="HousingAndDining_horizontal_twoLine(white)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5700"/>
            <a:ext cx="5209628" cy="5018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368C1C-A9F6-42CA-8886-DC65621142E4}"/>
              </a:ext>
            </a:extLst>
          </p:cNvPr>
          <p:cNvSpPr txBox="1">
            <a:spLocks/>
          </p:cNvSpPr>
          <p:nvPr userDrawn="1"/>
        </p:nvSpPr>
        <p:spPr>
          <a:xfrm>
            <a:off x="317962" y="2509919"/>
            <a:ext cx="8508076" cy="164355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MIS 670 Capstone Project</a:t>
            </a:r>
            <a:br>
              <a:rPr lang="en-US" dirty="0"/>
            </a:br>
            <a:r>
              <a:rPr lang="en-US" dirty="0"/>
              <a:t>“Best KS College Dorm/Campus”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8C9BDF5-7FC5-43BC-943C-4CF0F4ACAADA}"/>
              </a:ext>
            </a:extLst>
          </p:cNvPr>
          <p:cNvSpPr txBox="1">
            <a:spLocks/>
          </p:cNvSpPr>
          <p:nvPr userDrawn="1"/>
        </p:nvSpPr>
        <p:spPr>
          <a:xfrm>
            <a:off x="1371600" y="50292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Presented By: Gene Barnes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4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9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90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22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Housing and Dining Services</dc:creator>
  <cp:lastModifiedBy>Gene Barnes</cp:lastModifiedBy>
  <cp:revision>5</cp:revision>
  <dcterms:created xsi:type="dcterms:W3CDTF">2012-05-21T15:59:20Z</dcterms:created>
  <dcterms:modified xsi:type="dcterms:W3CDTF">2018-04-30T01:08:02Z</dcterms:modified>
</cp:coreProperties>
</file>