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4050" y="-2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1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82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Jung</dc:creator>
  <cp:lastModifiedBy>Admin Jung</cp:lastModifiedBy>
  <cp:revision>4</cp:revision>
  <dcterms:created xsi:type="dcterms:W3CDTF">2006-08-16T00:00:00Z</dcterms:created>
  <dcterms:modified xsi:type="dcterms:W3CDTF">2018-02-23T11:02:40Z</dcterms:modified>
</cp:coreProperties>
</file>