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5" r:id="rId3"/>
    <p:sldId id="293" r:id="rId4"/>
    <p:sldId id="315" r:id="rId5"/>
    <p:sldId id="295" r:id="rId6"/>
    <p:sldId id="296" r:id="rId7"/>
    <p:sldId id="297" r:id="rId8"/>
    <p:sldId id="298" r:id="rId9"/>
    <p:sldId id="299" r:id="rId10"/>
    <p:sldId id="303" r:id="rId11"/>
    <p:sldId id="300" r:id="rId12"/>
    <p:sldId id="314" r:id="rId13"/>
    <p:sldId id="304" r:id="rId14"/>
    <p:sldId id="305" r:id="rId15"/>
    <p:sldId id="306" r:id="rId16"/>
    <p:sldId id="307" r:id="rId17"/>
    <p:sldId id="308" r:id="rId18"/>
    <p:sldId id="316" r:id="rId19"/>
    <p:sldId id="317" r:id="rId20"/>
    <p:sldId id="282" r:id="rId21"/>
    <p:sldId id="270" r:id="rId22"/>
    <p:sldId id="271" r:id="rId23"/>
    <p:sldId id="309" r:id="rId24"/>
    <p:sldId id="310" r:id="rId25"/>
    <p:sldId id="311" r:id="rId26"/>
    <p:sldId id="313" r:id="rId27"/>
    <p:sldId id="318" r:id="rId28"/>
    <p:sldId id="288" r:id="rId29"/>
    <p:sldId id="28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4" autoAdjust="0"/>
    <p:restoredTop sz="86375" autoAdjust="0"/>
  </p:normalViewPr>
  <p:slideViewPr>
    <p:cSldViewPr>
      <p:cViewPr>
        <p:scale>
          <a:sx n="66" d="100"/>
          <a:sy n="66" d="100"/>
        </p:scale>
        <p:origin x="-221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E4CE5-AC75-449A-BC74-4D0E0956EFC5}" type="datetimeFigureOut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6D80-A8A8-4A08-A0CB-E4C5B0021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This presentation consists of the following contents:</a:t>
            </a:r>
          </a:p>
          <a:p>
            <a:r>
              <a:rPr lang="en-US" altLang="zh-TW" smtClean="0"/>
              <a:t>(read the text)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8332F1-B100-445B-AC23-8DF4F9AC7094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5FDA-9B03-4D05-9F87-D8AC8BDE6D82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AB8B-4C71-42A5-8557-B1B18BDA0C61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22-664E-468C-97DF-46883CDDC753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2F6-C334-43EC-961E-C6C77F60CFF2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645D-FA34-4C2F-8BF0-33769505022A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E1D609-8919-4BED-A0BE-CE39FA0D15FE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E30B1DC-E62A-479A-B96C-43E50610263A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68B4-A3A0-40E0-B2D4-F385B2437BA3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1DB1-50B7-48AB-AB8A-7C08FD21598D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0449-A5C3-44DD-B704-722EB255B267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FDCC421-A0B0-4797-B8A7-4B6322EE3295}" type="datetime1">
              <a:rPr lang="zh-TW" altLang="en-US" smtClean="0"/>
              <a:t>2017/1/4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3D5D9E-CECE-48D4-A5AB-A230781109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tonohappa.web.fc2.com/e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445224"/>
            <a:ext cx="7772400" cy="1008112"/>
          </a:xfrm>
        </p:spPr>
        <p:txBody>
          <a:bodyPr>
            <a:noAutofit/>
          </a:bodyPr>
          <a:lstStyle/>
          <a:p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                 </a:t>
            </a:r>
            <a:r>
              <a:rPr lang="zh-TW" altLang="zh-TW" sz="3200" dirty="0"/>
              <a:t/>
            </a:r>
            <a:br>
              <a:rPr lang="zh-TW" altLang="zh-TW" sz="3200" dirty="0"/>
            </a:b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</a:rPr>
              <a:t>指導教授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</a:rPr>
              <a:t> 朱 留 </a:t>
            </a:r>
            <a:r>
              <a:rPr lang="zh-TW" altLang="en-US" sz="2800" dirty="0" smtClean="0">
                <a:solidFill>
                  <a:schemeClr val="accent6">
                    <a:lumMod val="75000"/>
                  </a:schemeClr>
                </a:solidFill>
              </a:rPr>
              <a:t>博士</a:t>
            </a:r>
            <a:r>
              <a:rPr lang="en-US" altLang="zh-TW" sz="28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TW" sz="2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6">
                    <a:lumMod val="75000"/>
                  </a:schemeClr>
                </a:solidFill>
              </a:rPr>
              <a:t>Adviser  :Dr. Chu, </a:t>
            </a:r>
            <a:r>
              <a:rPr lang="en-US" altLang="zh-TW" sz="2800" dirty="0" err="1" smtClean="0">
                <a:solidFill>
                  <a:schemeClr val="accent6">
                    <a:lumMod val="75000"/>
                  </a:schemeClr>
                </a:solidFill>
              </a:rPr>
              <a:t>Liou</a:t>
            </a:r>
            <a:r>
              <a:rPr lang="en-US" altLang="zh-TW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TW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24128" y="3717032"/>
            <a:ext cx="7696944" cy="3361928"/>
          </a:xfrm>
        </p:spPr>
        <p:txBody>
          <a:bodyPr>
            <a:normAutofit fontScale="55000" lnSpcReduction="20000"/>
          </a:bodyPr>
          <a:lstStyle/>
          <a:p>
            <a:pPr fontAlgn="t"/>
            <a:r>
              <a:rPr lang="zh-TW" altLang="zh-TW" b="1" dirty="0" smtClean="0">
                <a:solidFill>
                  <a:schemeClr val="tx1"/>
                </a:solidFill>
              </a:rPr>
              <a:t>彭景楠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 err="1" smtClean="0">
                <a:solidFill>
                  <a:schemeClr val="tx1"/>
                </a:solidFill>
              </a:rPr>
              <a:t>Ching</a:t>
            </a:r>
            <a:r>
              <a:rPr lang="en-US" altLang="zh-TW" b="1" dirty="0" smtClean="0">
                <a:solidFill>
                  <a:schemeClr val="tx1"/>
                </a:solidFill>
              </a:rPr>
              <a:t>-Nan </a:t>
            </a:r>
            <a:r>
              <a:rPr lang="en-US" altLang="zh-TW" b="1" dirty="0" err="1" smtClean="0">
                <a:solidFill>
                  <a:schemeClr val="tx1"/>
                </a:solidFill>
              </a:rPr>
              <a:t>Peng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>
                <a:solidFill>
                  <a:schemeClr val="tx1"/>
                </a:solidFill>
              </a:rPr>
              <a:t>402850118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zh-TW" altLang="zh-TW" b="1" dirty="0" smtClean="0">
                <a:solidFill>
                  <a:schemeClr val="tx1"/>
                </a:solidFill>
              </a:rPr>
              <a:t>葉俊毅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 smtClean="0">
                <a:solidFill>
                  <a:schemeClr val="tx1"/>
                </a:solidFill>
              </a:rPr>
              <a:t>Jun-</a:t>
            </a:r>
            <a:r>
              <a:rPr lang="en-US" altLang="zh-TW" b="1" dirty="0" err="1" smtClean="0">
                <a:solidFill>
                  <a:schemeClr val="tx1"/>
                </a:solidFill>
              </a:rPr>
              <a:t>Yi,Yeh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>
                <a:solidFill>
                  <a:schemeClr val="tx1"/>
                </a:solidFill>
              </a:rPr>
              <a:t>402850217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zh-TW" altLang="zh-TW" b="1" dirty="0" smtClean="0">
                <a:solidFill>
                  <a:schemeClr val="tx1"/>
                </a:solidFill>
              </a:rPr>
              <a:t>劉光祐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 err="1" smtClean="0">
                <a:solidFill>
                  <a:schemeClr val="tx1"/>
                </a:solidFill>
              </a:rPr>
              <a:t>Kuang</a:t>
            </a:r>
            <a:r>
              <a:rPr lang="en-US" altLang="zh-TW" b="1" dirty="0" smtClean="0">
                <a:solidFill>
                  <a:schemeClr val="tx1"/>
                </a:solidFill>
              </a:rPr>
              <a:t>-Yu Liu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>
                <a:solidFill>
                  <a:schemeClr val="tx1"/>
                </a:solidFill>
              </a:rPr>
              <a:t>402850407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zh-TW" altLang="zh-TW" b="1" dirty="0" smtClean="0">
                <a:solidFill>
                  <a:schemeClr val="tx1"/>
                </a:solidFill>
              </a:rPr>
              <a:t>劉厚德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 err="1" smtClean="0">
                <a:solidFill>
                  <a:schemeClr val="tx1"/>
                </a:solidFill>
              </a:rPr>
              <a:t>Hou-Te</a:t>
            </a:r>
            <a:r>
              <a:rPr lang="en-US" altLang="zh-TW" b="1" dirty="0" smtClean="0">
                <a:solidFill>
                  <a:schemeClr val="tx1"/>
                </a:solidFill>
              </a:rPr>
              <a:t>, Liu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>
                <a:solidFill>
                  <a:schemeClr val="tx1"/>
                </a:solidFill>
              </a:rPr>
              <a:t>402850241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zh-TW" altLang="zh-TW" b="1" dirty="0">
                <a:solidFill>
                  <a:schemeClr val="tx1"/>
                </a:solidFill>
              </a:rPr>
              <a:t>顧栢</a:t>
            </a:r>
            <a:r>
              <a:rPr lang="zh-TW" altLang="zh-TW" b="1" dirty="0" smtClean="0">
                <a:solidFill>
                  <a:schemeClr val="tx1"/>
                </a:solidFill>
              </a:rPr>
              <a:t>維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 smtClean="0">
                <a:solidFill>
                  <a:schemeClr val="tx1"/>
                </a:solidFill>
              </a:rPr>
              <a:t>Po-Wei. Ku</a:t>
            </a:r>
            <a:endParaRPr lang="zh-TW" altLang="zh-TW" b="1" dirty="0">
              <a:solidFill>
                <a:schemeClr val="tx1"/>
              </a:solidFill>
            </a:endParaRPr>
          </a:p>
          <a:p>
            <a:pPr fontAlgn="t"/>
            <a:r>
              <a:rPr lang="en-US" altLang="zh-TW" b="1" dirty="0">
                <a:solidFill>
                  <a:schemeClr val="tx1"/>
                </a:solidFill>
              </a:rPr>
              <a:t>402850506</a:t>
            </a:r>
            <a:endParaRPr lang="zh-TW" altLang="zh-TW" b="1" dirty="0">
              <a:solidFill>
                <a:schemeClr val="tx1"/>
              </a:solidFill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87923"/>
            <a:ext cx="7772400" cy="269300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 smtClean="0"/>
              <a:t>Unity Study – Music Game</a:t>
            </a:r>
          </a:p>
          <a:p>
            <a:pPr algn="ctr"/>
            <a:endParaRPr lang="en-US" altLang="zh-TW" sz="4000" dirty="0" smtClean="0"/>
          </a:p>
          <a:p>
            <a:pPr algn="ctr"/>
            <a:r>
              <a:rPr lang="en-US" altLang="zh-TW" sz="4000" dirty="0" smtClean="0"/>
              <a:t>Unity </a:t>
            </a:r>
            <a:r>
              <a:rPr lang="zh-TW" altLang="en-US" sz="4000" dirty="0" smtClean="0"/>
              <a:t>研究與學習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– </a:t>
            </a:r>
            <a:r>
              <a:rPr lang="zh-TW" altLang="en-US" sz="4000" dirty="0" smtClean="0"/>
              <a:t>音樂遊戲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1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Special Notes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Normal Notes</a:t>
            </a:r>
          </a:p>
          <a:p>
            <a:r>
              <a:rPr lang="en-US" altLang="zh-TW" dirty="0" smtClean="0"/>
              <a:t>Long Bar Notes</a:t>
            </a:r>
          </a:p>
          <a:p>
            <a:r>
              <a:rPr lang="en-US" altLang="zh-TW" dirty="0" smtClean="0"/>
              <a:t>Double Click Notes</a:t>
            </a:r>
          </a:p>
          <a:p>
            <a:r>
              <a:rPr lang="en-US" altLang="zh-TW" dirty="0" smtClean="0"/>
              <a:t>Reflective Notes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Normal Notes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TW" dirty="0" smtClean="0"/>
              <a:t>The </a:t>
            </a:r>
            <a:r>
              <a:rPr lang="en-US" altLang="zh-TW" dirty="0"/>
              <a:t>circle </a:t>
            </a:r>
            <a:r>
              <a:rPr lang="en-US" altLang="zh-TW" dirty="0" smtClean="0"/>
              <a:t>center launches balls. </a:t>
            </a:r>
          </a:p>
          <a:p>
            <a:pPr marL="109728" indent="0">
              <a:buNone/>
            </a:pPr>
            <a:r>
              <a:rPr lang="en-US" altLang="zh-TW" dirty="0" smtClean="0"/>
              <a:t>The player clicks the balls to get points.</a:t>
            </a:r>
          </a:p>
          <a:p>
            <a:endParaRPr lang="zh-TW" altLang="en-US" dirty="0"/>
          </a:p>
        </p:txBody>
      </p:sp>
      <p:pic>
        <p:nvPicPr>
          <p:cNvPr id="5" name="Picture 2" descr="C:\Users\user\Desktop\未命名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75" y="3911117"/>
            <a:ext cx="2560638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orlamp"/>
          <p:cNvSpPr>
            <a:spLocks noEditPoints="1" noChangeArrowheads="1"/>
          </p:cNvSpPr>
          <p:nvPr/>
        </p:nvSpPr>
        <p:spPr bwMode="auto">
          <a:xfrm>
            <a:off x="4431035" y="4961248"/>
            <a:ext cx="452438" cy="45243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2990 w 21600"/>
              <a:gd name="T9" fmla="*/ 4615 h 21600"/>
              <a:gd name="T10" fmla="*/ 18622 w 21600"/>
              <a:gd name="T11" fmla="*/ 169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 extrusionOk="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05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01903" y="4527055"/>
            <a:ext cx="13681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Click!</a:t>
            </a:r>
            <a:endParaRPr lang="zh-TW" alt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2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0.12483 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Long Bar Notes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long bar </a:t>
            </a:r>
            <a:r>
              <a:rPr lang="en-US" altLang="zh-TW" dirty="0" smtClean="0"/>
              <a:t>need </a:t>
            </a:r>
            <a:r>
              <a:rPr lang="en-US" altLang="zh-TW" dirty="0"/>
              <a:t>to click and hold by the left mouse key </a:t>
            </a:r>
            <a:r>
              <a:rPr lang="en-US" altLang="zh-TW" dirty="0" smtClean="0"/>
              <a:t>till </a:t>
            </a:r>
            <a:r>
              <a:rPr lang="en-US" altLang="zh-TW" dirty="0"/>
              <a:t>it </a:t>
            </a:r>
            <a:r>
              <a:rPr lang="en-US" altLang="zh-TW" dirty="0" smtClean="0"/>
              <a:t>end to get points.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b="1" dirty="0"/>
          </a:p>
          <a:p>
            <a:endParaRPr lang="zh-TW" altLang="en-US" b="1" dirty="0"/>
          </a:p>
        </p:txBody>
      </p:sp>
      <p:pic>
        <p:nvPicPr>
          <p:cNvPr id="4" name="Picture 2" descr="C:\Users\user\Desktop\未命名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07603"/>
            <a:ext cx="2560637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rogram Files\Microsoft Office\MEDIA\OFFICE14\Lines\BD2131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90" y="5408923"/>
            <a:ext cx="783705" cy="2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625315" y="4639651"/>
            <a:ext cx="16135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Click and hold !</a:t>
            </a:r>
            <a:endParaRPr lang="zh-TW" alt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Picture 3" descr="C:\Program Files\Microsoft Office\MEDIA\OFFICE14\Lines\BD2131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77" y="5399031"/>
            <a:ext cx="783705" cy="2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8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0.05191 -0.0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latin typeface="Times New Roman" pitchFamily="18" charset="0"/>
                <a:cs typeface="Times New Roman" pitchFamily="18" charset="0"/>
              </a:rPr>
              <a:t>Double Click Notes</a:t>
            </a:r>
            <a:endParaRPr lang="zh-TW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D</a:t>
            </a:r>
            <a:r>
              <a:rPr lang="en-US" altLang="zh-TW" dirty="0" smtClean="0"/>
              <a:t>ouble clicked </a:t>
            </a:r>
            <a:r>
              <a:rPr lang="en-US" altLang="zh-TW" dirty="0"/>
              <a:t>to </a:t>
            </a:r>
            <a:r>
              <a:rPr lang="en-US" altLang="zh-TW" dirty="0" smtClean="0"/>
              <a:t>get points!!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  <a:p>
            <a:endParaRPr lang="zh-TW" altLang="en-US" dirty="0"/>
          </a:p>
        </p:txBody>
      </p:sp>
      <p:pic>
        <p:nvPicPr>
          <p:cNvPr id="15" name="Picture 2" descr="C:\Users\user\Desktop\未命名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56" y="3790213"/>
            <a:ext cx="2560638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orlamp"/>
          <p:cNvSpPr>
            <a:spLocks noEditPoints="1" noChangeArrowheads="1"/>
          </p:cNvSpPr>
          <p:nvPr/>
        </p:nvSpPr>
        <p:spPr bwMode="auto">
          <a:xfrm>
            <a:off x="2871156" y="4840344"/>
            <a:ext cx="452438" cy="45243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2990 w 21600"/>
              <a:gd name="T9" fmla="*/ 4615 h 21600"/>
              <a:gd name="T10" fmla="*/ 18622 w 21600"/>
              <a:gd name="T11" fmla="*/ 169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 extrusionOk="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05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03402" y="4395879"/>
            <a:ext cx="24742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Double</a:t>
            </a:r>
            <a:r>
              <a:rPr lang="en-US" altLang="zh-TW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Click!</a:t>
            </a:r>
            <a:endParaRPr lang="zh-TW" altLang="en-US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0.12483 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latin typeface="Times New Roman" pitchFamily="18" charset="0"/>
                <a:cs typeface="Times New Roman" pitchFamily="18" charset="0"/>
              </a:rPr>
              <a:t>Reflective Notes</a:t>
            </a:r>
            <a:endParaRPr lang="zh-TW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Clicking </a:t>
            </a:r>
            <a:r>
              <a:rPr lang="en-US" altLang="zh-TW" dirty="0"/>
              <a:t>will not be destroyed but </a:t>
            </a:r>
            <a:r>
              <a:rPr lang="en-US" altLang="zh-TW" dirty="0" smtClean="0"/>
              <a:t>reflected to </a:t>
            </a:r>
            <a:r>
              <a:rPr lang="en-US" altLang="zh-TW" dirty="0"/>
              <a:t>the other </a:t>
            </a:r>
            <a:r>
              <a:rPr lang="en-US" altLang="zh-TW" dirty="0" smtClean="0"/>
              <a:t>side and click again to get points.</a:t>
            </a:r>
            <a:endParaRPr lang="zh-TW" altLang="en-US" dirty="0"/>
          </a:p>
        </p:txBody>
      </p:sp>
      <p:pic>
        <p:nvPicPr>
          <p:cNvPr id="12" name="Picture 2" descr="C:\Users\user\Desktop\未命名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77" y="4211489"/>
            <a:ext cx="2560637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orlamp"/>
          <p:cNvSpPr>
            <a:spLocks noEditPoints="1" noChangeArrowheads="1"/>
          </p:cNvSpPr>
          <p:nvPr/>
        </p:nvSpPr>
        <p:spPr bwMode="auto">
          <a:xfrm>
            <a:off x="3892276" y="5261620"/>
            <a:ext cx="452438" cy="45243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2990 w 21600"/>
              <a:gd name="T9" fmla="*/ 4615 h 21600"/>
              <a:gd name="T10" fmla="*/ 18622 w 21600"/>
              <a:gd name="T11" fmla="*/ 169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 extrusionOk="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05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floorlamp"/>
          <p:cNvSpPr>
            <a:spLocks noEditPoints="1" noChangeArrowheads="1"/>
          </p:cNvSpPr>
          <p:nvPr/>
        </p:nvSpPr>
        <p:spPr bwMode="auto">
          <a:xfrm>
            <a:off x="4998417" y="5287538"/>
            <a:ext cx="452438" cy="45243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2990 w 21600"/>
              <a:gd name="T9" fmla="*/ 4615 h 21600"/>
              <a:gd name="T10" fmla="*/ 18622 w 21600"/>
              <a:gd name="T11" fmla="*/ 169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 extrusionOk="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05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566455" y="4571529"/>
            <a:ext cx="13599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Click!</a:t>
            </a:r>
            <a:endParaRPr lang="zh-TW" alt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0319" y="5861943"/>
            <a:ext cx="188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And </a:t>
            </a:r>
            <a:r>
              <a:rPr lang="en-US" altLang="zh-TW" sz="2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Click!</a:t>
            </a:r>
            <a:endParaRPr lang="zh-TW" alt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5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0.12483 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4896 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8" grpId="0"/>
      <p:bldP spid="18" grpId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Game’s User Interface</a:t>
            </a:r>
            <a:endParaRPr lang="zh-TW" alt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Unity Editor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Photoshop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Interface</a:t>
            </a:r>
            <a:endParaRPr lang="zh-TW" alt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Health Bar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Pause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Interface - Health Bar</a:t>
            </a:r>
            <a:endParaRPr lang="zh-TW" alt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C:\Users\user\Desktop\health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0" y="2420888"/>
            <a:ext cx="8299848" cy="39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Interface - Menu</a:t>
            </a:r>
            <a:endParaRPr lang="zh-TW" alt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C:\Users\user\Desktop\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86392"/>
            <a:ext cx="7540155" cy="36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Interface - Pause</a:t>
            </a:r>
            <a:endParaRPr lang="zh-TW" alt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pause - 複製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950418" cy="378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Introduction</a:t>
            </a:r>
            <a:r>
              <a:rPr lang="zh-TW" altLang="en-US" sz="3200" dirty="0" smtClean="0"/>
              <a:t> </a:t>
            </a:r>
            <a:endParaRPr lang="en-US" altLang="zh-TW" sz="3200" dirty="0"/>
          </a:p>
          <a:p>
            <a:r>
              <a:rPr lang="en-US" altLang="zh-TW" sz="3200" dirty="0"/>
              <a:t>Related Work</a:t>
            </a:r>
            <a:r>
              <a:rPr lang="zh-TW" altLang="en-US" sz="3200" dirty="0"/>
              <a:t> </a:t>
            </a:r>
            <a:endParaRPr lang="en-US" altLang="zh-TW" sz="3200" dirty="0" smtClean="0"/>
          </a:p>
          <a:p>
            <a:r>
              <a:rPr lang="en-US" altLang="zh-TW" sz="3200" dirty="0" smtClean="0"/>
              <a:t>System </a:t>
            </a:r>
            <a:r>
              <a:rPr lang="en-US" altLang="zh-TW" sz="3200" dirty="0"/>
              <a:t>Structure</a:t>
            </a:r>
            <a:r>
              <a:rPr lang="zh-TW" altLang="en-US" sz="3200" dirty="0"/>
              <a:t> </a:t>
            </a:r>
            <a:endParaRPr lang="en-US" altLang="zh-TW" sz="3200" dirty="0" smtClean="0"/>
          </a:p>
          <a:p>
            <a:pPr eaLnBrk="1" hangingPunct="1"/>
            <a:r>
              <a:rPr lang="en-US" altLang="zh-TW" sz="3200" dirty="0" smtClean="0"/>
              <a:t>Special Notes</a:t>
            </a:r>
          </a:p>
          <a:p>
            <a:pPr eaLnBrk="1" hangingPunct="1"/>
            <a:r>
              <a:rPr lang="en-US" altLang="zh-TW" sz="3200" dirty="0" smtClean="0"/>
              <a:t>Future Work and Conclusion</a:t>
            </a:r>
          </a:p>
          <a:p>
            <a:pPr eaLnBrk="1" hangingPunct="1"/>
            <a:r>
              <a:rPr lang="en-US" altLang="zh-TW" sz="3200" dirty="0" smtClean="0"/>
              <a:t>Q &amp; A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1520" y="5085184"/>
            <a:ext cx="3220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Nice click :    score + health +</a:t>
            </a:r>
          </a:p>
          <a:p>
            <a:r>
              <a:rPr lang="en-US" altLang="zh-TW" dirty="0" smtClean="0"/>
              <a:t>Normal click : health +</a:t>
            </a:r>
          </a:p>
          <a:p>
            <a:r>
              <a:rPr lang="en-US" altLang="zh-TW" dirty="0" smtClean="0"/>
              <a:t>Bad click :      score-  health-</a:t>
            </a:r>
          </a:p>
          <a:p>
            <a:r>
              <a:rPr lang="en-US" altLang="zh-TW" dirty="0" smtClean="0"/>
              <a:t>Out of range : score- health-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Score Configuration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29" y="1484784"/>
            <a:ext cx="5843771" cy="446449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7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580" y="834843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Art design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Photoshop CS6 </a:t>
            </a: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user\Desktop\專題\圖檔\長條切左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05264"/>
            <a:ext cx="3366914" cy="77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專題\圖檔\Start 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01" y="1124744"/>
            <a:ext cx="2956694" cy="7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專題\圖檔\Quit 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21" y="2102317"/>
            <a:ext cx="2996654" cy="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專題\圖檔\note1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87216"/>
            <a:ext cx="788120" cy="7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專題\反彈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83683"/>
            <a:ext cx="786805" cy="7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user\Desktop\專題\圖檔\ring+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user\Desktop\專題\圖檔\title (1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4341466" cy="169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user\Desktop\專題\圖檔\noteball (1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03" y="4802696"/>
            <a:ext cx="952846" cy="9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5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Before and after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Photoshop remaking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752528"/>
          </a:xfrm>
        </p:spPr>
        <p:txBody>
          <a:bodyPr/>
          <a:lstStyle/>
          <a:p>
            <a:r>
              <a:rPr lang="en-US" altLang="zh-TW" dirty="0" smtClean="0"/>
              <a:t>Before (Prototype)</a:t>
            </a:r>
          </a:p>
          <a:p>
            <a:pPr marL="109728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pic>
        <p:nvPicPr>
          <p:cNvPr id="2050" name="Picture 2" descr="C:\Users\user\Desktop\專題\圖檔\黃色B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6" y="2373571"/>
            <a:ext cx="1192048" cy="9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專題\圖檔\霜及音符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04" y="2373571"/>
            <a:ext cx="830898" cy="9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專題\圖檔\未命名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73571"/>
            <a:ext cx="1480518" cy="147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專題\圖檔\長條去被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30621"/>
            <a:ext cx="3554752" cy="4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Desktop\專題\圖檔\not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63966"/>
            <a:ext cx="751483" cy="72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er\Desktop\專題\標題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1375"/>
            <a:ext cx="2304256" cy="7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user\Desktop\專題\反彈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25" y="4725144"/>
            <a:ext cx="602656" cy="6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user\Desktop\專題\圖檔\note12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33" y="4679983"/>
            <a:ext cx="606358" cy="6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user\Desktop\專題\圖檔\noteball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58" y="4775679"/>
            <a:ext cx="505763" cy="5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user\Desktop\專題\圖檔\長條切左-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2" y="5478421"/>
            <a:ext cx="3522805" cy="8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user\Desktop\專題\圖檔\title (1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8" y="5478421"/>
            <a:ext cx="2747584" cy="10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user\Desktop\ri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194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Times New Roman" pitchFamily="18" charset="0"/>
                <a:cs typeface="Times New Roman" pitchFamily="18" charset="0"/>
              </a:rPr>
              <a:t>Music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itchFamily="18" charset="0"/>
                <a:cs typeface="Times New Roman" pitchFamily="18" charset="0"/>
              </a:rPr>
              <a:t>Otonohappa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↓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3"/>
              </a:rPr>
              <a:t>otonohappa.web.fc2.com/eindex.html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/>
              <a:t>Infringement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problem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latin typeface="Times New Roman" pitchFamily="18" charset="0"/>
                <a:cs typeface="Times New Roman" pitchFamily="18" charset="0"/>
              </a:rPr>
              <a:t>Timing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72816"/>
            <a:ext cx="4376475" cy="476200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Times New Roman" pitchFamily="18" charset="0"/>
                <a:cs typeface="Times New Roman" pitchFamily="18" charset="0"/>
              </a:rPr>
              <a:t>Debug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Time Function</a:t>
            </a:r>
          </a:p>
          <a:p>
            <a:r>
              <a:rPr lang="en-US" altLang="zh-TW" sz="3600" dirty="0" smtClean="0"/>
              <a:t>Ball</a:t>
            </a:r>
          </a:p>
          <a:p>
            <a:r>
              <a:rPr lang="en-US" altLang="zh-TW" sz="3600" dirty="0"/>
              <a:t>Health Script</a:t>
            </a:r>
          </a:p>
          <a:p>
            <a:r>
              <a:rPr lang="en-US" altLang="zh-TW" sz="3600" dirty="0"/>
              <a:t>Double-click</a:t>
            </a:r>
          </a:p>
          <a:p>
            <a:endParaRPr lang="en-US" altLang="zh-TW" sz="3600" b="1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pPr marL="109728" indent="0">
              <a:buNone/>
            </a:pP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zh-TW" alt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Designed a music game.</a:t>
            </a:r>
          </a:p>
          <a:p>
            <a:r>
              <a:rPr lang="en-US" altLang="zh-TW" sz="3600" dirty="0" smtClean="0"/>
              <a:t>Learned Unity.</a:t>
            </a:r>
          </a:p>
          <a:p>
            <a:r>
              <a:rPr lang="en-US" altLang="zh-TW" sz="3600" dirty="0" smtClean="0"/>
              <a:t>Accomplished a group research task.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work</a:t>
            </a:r>
            <a:endParaRPr lang="zh-TW" alt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</a:t>
            </a:r>
            <a:r>
              <a:rPr lang="en-US" altLang="zh-TW" sz="3600" dirty="0" smtClean="0"/>
              <a:t>atabase</a:t>
            </a:r>
          </a:p>
          <a:p>
            <a:r>
              <a:rPr lang="en-US" altLang="zh-TW" sz="3600" dirty="0"/>
              <a:t>M</a:t>
            </a:r>
            <a:r>
              <a:rPr lang="en-US" altLang="zh-TW" sz="3600" dirty="0" smtClean="0"/>
              <a:t>usic songs </a:t>
            </a:r>
          </a:p>
          <a:p>
            <a:r>
              <a:rPr lang="en-US" altLang="zh-TW" sz="3600" dirty="0"/>
              <a:t>D</a:t>
            </a:r>
            <a:r>
              <a:rPr lang="en-US" altLang="zh-TW" sz="3600" dirty="0" smtClean="0"/>
              <a:t>ifferent modes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8520" y="2708920"/>
            <a:ext cx="9126571" cy="1930896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smtClean="0">
                <a:latin typeface="+mn-lt"/>
              </a:rPr>
              <a:t>Thank You</a:t>
            </a:r>
            <a:endParaRPr lang="zh-TW" altLang="en-US" sz="7200" b="1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15816" y="2204864"/>
            <a:ext cx="11135072" cy="2794992"/>
          </a:xfrm>
        </p:spPr>
        <p:txBody>
          <a:bodyPr>
            <a:normAutofit/>
          </a:bodyPr>
          <a:lstStyle/>
          <a:p>
            <a:r>
              <a:rPr lang="en-US" altLang="zh-TW" sz="7200" b="1" dirty="0" smtClean="0">
                <a:latin typeface="+mn-lt"/>
              </a:rPr>
              <a:t>Q &amp; A</a:t>
            </a:r>
            <a:endParaRPr lang="zh-TW" altLang="en-US" sz="7200" b="1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611188" y="155733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Rhythm Game</a:t>
            </a:r>
            <a:endParaRPr lang="en-US" altLang="zh-TW" sz="3200" dirty="0"/>
          </a:p>
          <a:p>
            <a:r>
              <a:rPr lang="en-US" altLang="zh-TW" sz="3200" dirty="0" smtClean="0"/>
              <a:t>Unity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0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8153400" cy="4495800"/>
          </a:xfrm>
        </p:spPr>
        <p:txBody>
          <a:bodyPr/>
          <a:lstStyle/>
          <a:p>
            <a:r>
              <a:rPr lang="en-US" altLang="zh-TW" sz="3200" dirty="0" smtClean="0"/>
              <a:t>Unity Editor</a:t>
            </a:r>
            <a:endParaRPr lang="en-US" altLang="zh-TW" sz="3200" dirty="0"/>
          </a:p>
          <a:p>
            <a:r>
              <a:rPr lang="en-US" altLang="zh-TW" sz="3000" dirty="0" smtClean="0">
                <a:solidFill>
                  <a:schemeClr val="tx1"/>
                </a:solidFill>
              </a:rPr>
              <a:t>Power </a:t>
            </a:r>
            <a:r>
              <a:rPr lang="en-US" altLang="zh-TW" sz="3000" dirty="0">
                <a:solidFill>
                  <a:schemeClr val="tx1"/>
                </a:solidFill>
              </a:rPr>
              <a:t>Editor</a:t>
            </a:r>
          </a:p>
          <a:p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7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Unity Editor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What is Unity?</a:t>
            </a:r>
            <a:endParaRPr lang="en-US" altLang="zh-TW" sz="3200" dirty="0"/>
          </a:p>
          <a:p>
            <a:r>
              <a:rPr lang="en-US" altLang="zh-TW" sz="3200" dirty="0" smtClean="0"/>
              <a:t>Why do we choose Unity?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Power Editor 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8153400" cy="4495800"/>
          </a:xfrm>
        </p:spPr>
        <p:txBody>
          <a:bodyPr/>
          <a:lstStyle/>
          <a:p>
            <a:pPr algn="just"/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one of the Power Editor 10’s features that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add marks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music time line.</a:t>
            </a:r>
          </a:p>
          <a:p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TW" altLang="en-US" dirty="0" smtClean="0"/>
          </a:p>
        </p:txBody>
      </p:sp>
      <p:pic>
        <p:nvPicPr>
          <p:cNvPr id="4" name="Picture 2" descr="C:\Users\user\Desktop\威力導演 音樂側拍點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469423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Hyper Explosion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Hyper Explosion</a:t>
            </a:r>
          </a:p>
          <a:p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Combined by : UI, C# Scripts, 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Functions In Unity,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Music 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Edit, and Art Design.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Game Structure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8153400" cy="4495800"/>
          </a:xfrm>
        </p:spPr>
        <p:txBody>
          <a:bodyPr/>
          <a:lstStyle/>
          <a:p>
            <a:pPr marL="109728" indent="0">
              <a:buNone/>
            </a:pPr>
            <a:endParaRPr lang="zh-TW" altLang="en-US" sz="3200" dirty="0"/>
          </a:p>
        </p:txBody>
      </p:sp>
      <p:pic>
        <p:nvPicPr>
          <p:cNvPr id="1026" name="Picture 2" descr="C:\Users\user\Desktop\未命名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9981550" cy="554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7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53400" cy="1224136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Game Developing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endParaRPr lang="zh-TW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user\Desktop\製作流程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91" y="1945796"/>
            <a:ext cx="7079594" cy="37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5D9E-CECE-48D4-A5AB-A2307811093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都會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18822</TotalTime>
  <Words>651</Words>
  <Application>Microsoft Office PowerPoint</Application>
  <PresentationFormat>如螢幕大小 (4:3)</PresentationFormat>
  <Paragraphs>191</Paragraphs>
  <Slides>29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都會</vt:lpstr>
      <vt:lpstr>                    指導教授: 朱 留 博士 Adviser  :Dr. Chu, Liou </vt:lpstr>
      <vt:lpstr>Outline</vt:lpstr>
      <vt:lpstr>Introduction</vt:lpstr>
      <vt:lpstr>Related Work</vt:lpstr>
      <vt:lpstr>Unity Editor</vt:lpstr>
      <vt:lpstr>Power Editor </vt:lpstr>
      <vt:lpstr>Hyper Explosion</vt:lpstr>
      <vt:lpstr>Game Structure</vt:lpstr>
      <vt:lpstr>Game Developing Process</vt:lpstr>
      <vt:lpstr>Special Notes</vt:lpstr>
      <vt:lpstr>Normal Notes</vt:lpstr>
      <vt:lpstr>Long Bar Notes</vt:lpstr>
      <vt:lpstr>Double Click Notes</vt:lpstr>
      <vt:lpstr>Reflective Notes</vt:lpstr>
      <vt:lpstr>Game’s User Interface</vt:lpstr>
      <vt:lpstr>User Interface</vt:lpstr>
      <vt:lpstr>User Interface - Health Bar</vt:lpstr>
      <vt:lpstr>User Interface - Menu</vt:lpstr>
      <vt:lpstr>User Interface - Pause</vt:lpstr>
      <vt:lpstr>Score Configuration</vt:lpstr>
      <vt:lpstr>Art design</vt:lpstr>
      <vt:lpstr>Before and after Photoshop remaking</vt:lpstr>
      <vt:lpstr>Music</vt:lpstr>
      <vt:lpstr>Timing</vt:lpstr>
      <vt:lpstr>Debug</vt:lpstr>
      <vt:lpstr>Conclusion</vt:lpstr>
      <vt:lpstr>Future work</vt:lpstr>
      <vt:lpstr>Thank You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研究與學習-音樂遊戲 Unity Study – Music Game                    指導教授: 朱 留 博士</dc:title>
  <dc:creator>user</dc:creator>
  <cp:lastModifiedBy>User</cp:lastModifiedBy>
  <cp:revision>110</cp:revision>
  <dcterms:created xsi:type="dcterms:W3CDTF">2016-11-27T14:33:02Z</dcterms:created>
  <dcterms:modified xsi:type="dcterms:W3CDTF">2017-01-04T03:44:40Z</dcterms:modified>
</cp:coreProperties>
</file>