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 id="2147483681" r:id="rId3"/>
  </p:sldMasterIdLst>
  <p:notesMasterIdLst>
    <p:notesMasterId r:id="rId29"/>
  </p:notesMasterIdLst>
  <p:sldIdLst>
    <p:sldId id="256" r:id="rId4"/>
    <p:sldId id="259" r:id="rId5"/>
    <p:sldId id="260" r:id="rId6"/>
    <p:sldId id="261" r:id="rId7"/>
    <p:sldId id="274" r:id="rId8"/>
    <p:sldId id="264" r:id="rId9"/>
    <p:sldId id="276" r:id="rId10"/>
    <p:sldId id="262" r:id="rId11"/>
    <p:sldId id="284" r:id="rId12"/>
    <p:sldId id="265" r:id="rId13"/>
    <p:sldId id="297" r:id="rId14"/>
    <p:sldId id="289" r:id="rId15"/>
    <p:sldId id="294" r:id="rId16"/>
    <p:sldId id="268" r:id="rId17"/>
    <p:sldId id="296" r:id="rId18"/>
    <p:sldId id="299" r:id="rId19"/>
    <p:sldId id="298" r:id="rId20"/>
    <p:sldId id="300" r:id="rId21"/>
    <p:sldId id="301" r:id="rId22"/>
    <p:sldId id="275" r:id="rId23"/>
    <p:sldId id="269" r:id="rId24"/>
    <p:sldId id="295" r:id="rId25"/>
    <p:sldId id="270" r:id="rId26"/>
    <p:sldId id="271" r:id="rId27"/>
    <p:sldId id="273" r:id="rId28"/>
  </p:sldIdLst>
  <p:sldSz cx="12192000" cy="6858000"/>
  <p:notesSz cx="6858000" cy="9144000"/>
  <p:embeddedFontLst>
    <p:embeddedFont>
      <p:font typeface="Aptos Narrow" panose="020B0004020202020204" pitchFamily="34" charset="0"/>
      <p:regular r:id="rId30"/>
      <p:bold r:id="rId31"/>
      <p:italic r:id="rId32"/>
      <p:boldItalic r:id="rId33"/>
    </p:embeddedFont>
    <p:embeddedFont>
      <p:font typeface="Arial Narrow" panose="020B0604020202020204" pitchFamily="34" charset="0"/>
      <p:regular r:id="rId34"/>
      <p:bold r:id="rId35"/>
      <p:italic r:id="rId36"/>
      <p:boldItalic r:id="rId37"/>
    </p:embeddedFont>
    <p:embeddedFont>
      <p:font typeface="Neue Haas Grotesk Text Std" panose="020B0504020202020204" pitchFamily="34" charset="77"/>
      <p:regular r:id="rId38"/>
      <p:bold r:id="rId39"/>
      <p:italic r:id="rId40"/>
      <p:boldItalic r:id="rId41"/>
    </p:embeddedFont>
    <p:embeddedFont>
      <p:font typeface="NeueHaasGroteskText Std" panose="020B0504020202020204" pitchFamily="34" charset="77"/>
      <p:regular r:id="rId42"/>
      <p:bold r:id="rId43"/>
      <p:italic r:id="rId44"/>
      <p:boldItalic r:id="rId45"/>
    </p:embeddedFont>
    <p:embeddedFont>
      <p:font typeface="NeueHaasGroteskText Std Md" panose="020B0504020202020204" pitchFamily="34" charset="77"/>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B0C0E-A9C0-4FFC-9F78-3BF49B0DE5A4}">
  <a:tblStyle styleId="{511B0C0E-A9C0-4FFC-9F78-3BF49B0DE5A4}"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B0C0443-F53B-4104-BF0A-1DCD883293A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7C7A706-652B-495A-A5C8-8BD19FDD64F4}"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7"/>
    <p:restoredTop sz="87952"/>
  </p:normalViewPr>
  <p:slideViewPr>
    <p:cSldViewPr snapToGrid="0">
      <p:cViewPr>
        <p:scale>
          <a:sx n="130" d="100"/>
          <a:sy n="130" d="100"/>
        </p:scale>
        <p:origin x="25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notesMaster" Target="notesMasters/notesMaster1.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7.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936557de43_2_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936557de43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DengXian" panose="02010600030101010101" pitchFamily="2" charset="-122"/>
                <a:cs typeface="Times New Roman" panose="02020603050405020304" pitchFamily="18" charset="0"/>
              </a:rPr>
              <a:t>if there is a high </a:t>
            </a:r>
            <a:r>
              <a:rPr lang="en-US" sz="1800" b="1" dirty="0">
                <a:effectLst/>
                <a:latin typeface="Aptos" panose="020B0004020202020204" pitchFamily="34" charset="0"/>
                <a:ea typeface="DengXian" panose="02010600030101010101" pitchFamily="2" charset="-122"/>
                <a:cs typeface="Times New Roman" panose="02020603050405020304" pitchFamily="18" charset="0"/>
              </a:rPr>
              <a:t>likelihood</a:t>
            </a:r>
            <a:r>
              <a:rPr lang="en-US" sz="1800" dirty="0">
                <a:effectLst/>
                <a:latin typeface="Aptos" panose="020B0004020202020204" pitchFamily="34" charset="0"/>
                <a:ea typeface="DengXian" panose="02010600030101010101" pitchFamily="2" charset="-122"/>
                <a:cs typeface="Times New Roman" panose="02020603050405020304" pitchFamily="18" charset="0"/>
              </a:rPr>
              <a:t> that a customer will attain a higher WiFi score following the installation of a WiFi extender, we advocate for proceeding with the installation. </a:t>
            </a:r>
          </a:p>
          <a:p>
            <a:endParaRPr lang="en-US" sz="1800" dirty="0">
              <a:effectLst/>
              <a:latin typeface="Aptos" panose="020B0004020202020204" pitchFamily="34" charset="0"/>
              <a:ea typeface="DengXian" panose="02010600030101010101" pitchFamily="2" charset="-122"/>
              <a:cs typeface="Times New Roman" panose="02020603050405020304" pitchFamily="18" charset="0"/>
            </a:endParaRPr>
          </a:p>
          <a:p>
            <a:r>
              <a:rPr lang="en-US" sz="1800" dirty="0">
                <a:effectLst/>
                <a:latin typeface="Aptos" panose="020B0004020202020204" pitchFamily="34" charset="0"/>
                <a:ea typeface="DengXian" panose="02010600030101010101" pitchFamily="2" charset="-122"/>
                <a:cs typeface="Times New Roman" panose="02020603050405020304" pitchFamily="18" charset="0"/>
              </a:rPr>
              <a:t>Broaden the scope of model, beyond just extender recommendation. </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9439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0"/>
              </a:spcBef>
              <a:spcAft>
                <a:spcPts val="0"/>
              </a:spcAft>
              <a:buFont typeface="+mj-lt"/>
              <a:buAutoNum type="arabicPeriod"/>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Collect data from homes recently installed extenders, including WiFi KPIs and WiFi-scores (KPIs would be the feature of model, WiFi-Score increment would be the target of model).</a:t>
            </a:r>
          </a:p>
          <a:p>
            <a:pPr marL="800100" marR="0" lvl="1" indent="-342900" algn="l" defTabSz="914400" rtl="0" eaLnBrk="1" fontAlgn="auto" latinLnBrk="0" hangingPunct="1">
              <a:lnSpc>
                <a:spcPct val="115000"/>
              </a:lnSpc>
              <a:spcBef>
                <a:spcPts val="0"/>
              </a:spcBef>
              <a:spcAft>
                <a:spcPts val="0"/>
              </a:spcAft>
              <a:buClr>
                <a:srgbClr val="000000"/>
              </a:buClr>
              <a:buSzPts val="1400"/>
              <a:buFont typeface="Courier New" panose="02070309020205020404" pitchFamily="49" charset="0"/>
              <a:buChar char="o"/>
              <a:tabLst/>
              <a:defRP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This dataset include n-days before and after the installation of extender, allowing for a comprehensive comparison of WiFi performance before and after the intervention.</a:t>
            </a:r>
          </a:p>
          <a:p>
            <a:pPr marL="342900" marR="0" lvl="0" indent="-342900" algn="l" defTabSz="914400" rtl="0" eaLnBrk="1" fontAlgn="auto" latinLnBrk="0" hangingPunct="1">
              <a:lnSpc>
                <a:spcPct val="115000"/>
              </a:lnSpc>
              <a:spcBef>
                <a:spcPts val="0"/>
              </a:spcBef>
              <a:spcAft>
                <a:spcPts val="0"/>
              </a:spcAft>
              <a:buClr>
                <a:srgbClr val="000000"/>
              </a:buClr>
              <a:buSzPts val="1400"/>
              <a:buFont typeface="+mj-lt"/>
              <a:buAutoNum type="arabicPeriod"/>
              <a:tabLst/>
              <a:defRP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Use this data to build a predictive model that identifies attributes of families exhibiting significant WiFi performance enhancement after installing extender.</a:t>
            </a:r>
          </a:p>
          <a:p>
            <a:pPr marL="342900" marR="0" lvl="0" indent="-342900">
              <a:lnSpc>
                <a:spcPct val="115000"/>
              </a:lnSpc>
              <a:spcBef>
                <a:spcPts val="0"/>
              </a:spcBef>
              <a:spcAft>
                <a:spcPts val="0"/>
              </a:spcAft>
              <a:buFont typeface="+mj-lt"/>
              <a:buAutoNum type="arabicPeriod"/>
            </a:pP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121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itself is really simple, since we do not have many features so far.</a:t>
            </a:r>
          </a:p>
          <a:p>
            <a:r>
              <a:rPr lang="en-US" dirty="0"/>
              <a:t>I will talk more about the evaluation.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887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5340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highlight>
                  <a:srgbClr val="FFFFFF"/>
                </a:highlight>
                <a:latin typeface="Calibri" panose="020F0502020204030204" pitchFamily="34" charset="0"/>
              </a:rPr>
              <a:t>The WiFi score serves as a generalized estimation of the entire family's WiFi performance, rather than individual devices. Consequently, when predicting extender recommendations, we can only capture the overall effect of the extender installation, lacking the ability to discern the impact on individual devices. </a:t>
            </a:r>
          </a:p>
          <a:p>
            <a:r>
              <a:rPr lang="en-US" sz="1800" b="0" i="0" dirty="0">
                <a:solidFill>
                  <a:srgbClr val="000000"/>
                </a:solidFill>
                <a:effectLst/>
                <a:highlight>
                  <a:srgbClr val="FFFFFF"/>
                </a:highlight>
                <a:latin typeface="Calibri" panose="020F0502020204030204" pitchFamily="34" charset="0"/>
              </a:rPr>
              <a:t>Furthermore, our dataset is constrained by limited features. Consequently, for households that exhibit improved WiFi scores following extender installation, we may lack sufficient information to accurately identify them or differentiate them from households that do not experience improvement. </a:t>
            </a:r>
          </a:p>
          <a:p>
            <a:r>
              <a:rPr lang="en-US" sz="1800" b="0" i="0" dirty="0">
                <a:solidFill>
                  <a:srgbClr val="000000"/>
                </a:solidFill>
                <a:effectLst/>
                <a:highlight>
                  <a:srgbClr val="FFFFFF"/>
                </a:highlight>
                <a:latin typeface="Calibri" panose="020F0502020204030204" pitchFamily="34" charset="0"/>
              </a:rPr>
              <a:t>Low score, typically benefit significantly from install extender, even with limited model, we still be able to capture it. </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3017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DengXian" panose="02010600030101010101" pitchFamily="2" charset="-122"/>
                <a:cs typeface="Times New Roman" panose="02020603050405020304" pitchFamily="18" charset="0"/>
              </a:rPr>
              <a:t>if there is a high </a:t>
            </a:r>
            <a:r>
              <a:rPr lang="en-US" sz="1800" b="1" dirty="0">
                <a:effectLst/>
                <a:latin typeface="Aptos" panose="020B0004020202020204" pitchFamily="34" charset="0"/>
                <a:ea typeface="DengXian" panose="02010600030101010101" pitchFamily="2" charset="-122"/>
                <a:cs typeface="Times New Roman" panose="02020603050405020304" pitchFamily="18" charset="0"/>
              </a:rPr>
              <a:t>likelihood</a:t>
            </a:r>
            <a:r>
              <a:rPr lang="en-US" sz="1800" dirty="0">
                <a:effectLst/>
                <a:latin typeface="Aptos" panose="020B0004020202020204" pitchFamily="34" charset="0"/>
                <a:ea typeface="DengXian" panose="02010600030101010101" pitchFamily="2" charset="-122"/>
                <a:cs typeface="Times New Roman" panose="02020603050405020304" pitchFamily="18" charset="0"/>
              </a:rPr>
              <a:t> that a customer will attain a higher WiFi score following the installation of a WiFi extender, we advocate for proceeding with the installation. </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3195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727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0"/>
              </a:spcBef>
              <a:spcAft>
                <a:spcPts val="0"/>
              </a:spcAft>
              <a:buFont typeface="+mj-lt"/>
              <a:buAutoNum type="arabicPeriod"/>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Collect data from homes recently installed extenders, including WiFi KPIs and WiFi-scores (KPIs would be the feature of model, WiFi-Score increment would be the target of model).</a:t>
            </a:r>
          </a:p>
          <a:p>
            <a:pPr marL="800100" marR="0" lvl="1" indent="-342900" algn="l" defTabSz="914400" rtl="0" eaLnBrk="1" fontAlgn="auto" latinLnBrk="0" hangingPunct="1">
              <a:lnSpc>
                <a:spcPct val="115000"/>
              </a:lnSpc>
              <a:spcBef>
                <a:spcPts val="0"/>
              </a:spcBef>
              <a:spcAft>
                <a:spcPts val="0"/>
              </a:spcAft>
              <a:buClr>
                <a:srgbClr val="000000"/>
              </a:buClr>
              <a:buSzPts val="1400"/>
              <a:buFont typeface="Courier New" panose="02070309020205020404" pitchFamily="49" charset="0"/>
              <a:buChar char="o"/>
              <a:tabLst/>
              <a:defRP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This dataset include n-days before and after the installation of extender, allowing for a comprehensive comparison of WiFi performance before and after the intervention.</a:t>
            </a:r>
          </a:p>
          <a:p>
            <a:pPr marL="342900" marR="0" lvl="0" indent="-342900" algn="l" defTabSz="914400" rtl="0" eaLnBrk="1" fontAlgn="auto" latinLnBrk="0" hangingPunct="1">
              <a:lnSpc>
                <a:spcPct val="115000"/>
              </a:lnSpc>
              <a:spcBef>
                <a:spcPts val="0"/>
              </a:spcBef>
              <a:spcAft>
                <a:spcPts val="0"/>
              </a:spcAft>
              <a:buClr>
                <a:srgbClr val="000000"/>
              </a:buClr>
              <a:buSzPts val="1400"/>
              <a:buFont typeface="+mj-lt"/>
              <a:buAutoNum type="arabicPeriod"/>
              <a:tabLst/>
              <a:defRP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Use this data to build a predictive model that identifies attributes of families exhibiting significant WiFi performance enhancement after installing extender.</a:t>
            </a:r>
          </a:p>
          <a:p>
            <a:pPr marL="342900" marR="0" lvl="0" indent="-342900">
              <a:lnSpc>
                <a:spcPct val="115000"/>
              </a:lnSpc>
              <a:spcBef>
                <a:spcPts val="0"/>
              </a:spcBef>
              <a:spcAft>
                <a:spcPts val="0"/>
              </a:spcAft>
              <a:buFont typeface="+mj-lt"/>
              <a:buAutoNum type="arabicPeriod"/>
            </a:pP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46798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Black">
  <p:cSld name="Title Slide Black">
    <p:bg>
      <p:bgPr>
        <a:solidFill>
          <a:schemeClr val="dk2"/>
        </a:solidFill>
        <a:effectLst/>
      </p:bgPr>
    </p:bg>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lt1"/>
              </a:buClr>
              <a:buSzPts val="5333"/>
              <a:buFont typeface="Arial"/>
              <a:buNone/>
              <a:defRPr sz="53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4"/>
          <p:cNvSpPr txBox="1">
            <a:spLocks noGrp="1"/>
          </p:cNvSpPr>
          <p:nvPr>
            <p:ph type="subTitle" idx="1"/>
          </p:nvPr>
        </p:nvSpPr>
        <p:spPr>
          <a:xfrm>
            <a:off x="609600" y="3035808"/>
            <a:ext cx="5486400" cy="1828800"/>
          </a:xfrm>
          <a:prstGeom prst="rect">
            <a:avLst/>
          </a:prstGeom>
          <a:noFill/>
          <a:ln>
            <a:noFill/>
          </a:ln>
        </p:spPr>
        <p:txBody>
          <a:bodyPr spcFirstLastPara="1" wrap="square" lIns="0" tIns="0" rIns="0" bIns="0" anchor="t" anchorCtr="0">
            <a:noAutofit/>
          </a:bodyPr>
          <a:lstStyle>
            <a:lvl1pPr lvl="0" algn="l">
              <a:lnSpc>
                <a:spcPct val="80000"/>
              </a:lnSpc>
              <a:spcBef>
                <a:spcPts val="1200"/>
              </a:spcBef>
              <a:spcAft>
                <a:spcPts val="0"/>
              </a:spcAft>
              <a:buClr>
                <a:schemeClr val="lt1"/>
              </a:buClr>
              <a:buSzPts val="2667"/>
              <a:buFont typeface="Arial"/>
              <a:buNone/>
              <a:defRPr sz="2667">
                <a:solidFill>
                  <a:schemeClr val="lt1"/>
                </a:solidFill>
                <a:latin typeface="Arial"/>
                <a:ea typeface="Arial"/>
                <a:cs typeface="Arial"/>
                <a:sym typeface="Arial"/>
              </a:defRPr>
            </a:lvl1pPr>
            <a:lvl2pPr lvl="1" algn="ctr">
              <a:lnSpc>
                <a:spcPct val="100000"/>
              </a:lnSpc>
              <a:spcBef>
                <a:spcPts val="1200"/>
              </a:spcBef>
              <a:spcAft>
                <a:spcPts val="0"/>
              </a:spcAft>
              <a:buClr>
                <a:schemeClr val="lt1"/>
              </a:buClr>
              <a:buSzPts val="1600"/>
              <a:buFont typeface="Neue Haas Grotesk Text Std"/>
              <a:buNone/>
              <a:defRPr>
                <a:solidFill>
                  <a:schemeClr val="lt1"/>
                </a:solidFill>
              </a:defRPr>
            </a:lvl2pPr>
            <a:lvl3pPr lvl="2" algn="ctr">
              <a:lnSpc>
                <a:spcPct val="100000"/>
              </a:lnSpc>
              <a:spcBef>
                <a:spcPts val="800"/>
              </a:spcBef>
              <a:spcAft>
                <a:spcPts val="0"/>
              </a:spcAft>
              <a:buClr>
                <a:schemeClr val="lt1"/>
              </a:buClr>
              <a:buSzPts val="1600"/>
              <a:buNone/>
              <a:defRPr>
                <a:solidFill>
                  <a:schemeClr val="lt1"/>
                </a:solidFill>
              </a:defRPr>
            </a:lvl3pPr>
            <a:lvl4pPr lvl="3" algn="ctr">
              <a:lnSpc>
                <a:spcPct val="100000"/>
              </a:lnSpc>
              <a:spcBef>
                <a:spcPts val="800"/>
              </a:spcBef>
              <a:spcAft>
                <a:spcPts val="0"/>
              </a:spcAft>
              <a:buClr>
                <a:schemeClr val="lt1"/>
              </a:buClr>
              <a:buSzPts val="1600"/>
              <a:buNone/>
              <a:defRPr>
                <a:solidFill>
                  <a:schemeClr val="lt1"/>
                </a:solidFill>
              </a:defRPr>
            </a:lvl4pPr>
            <a:lvl5pPr lvl="4" algn="ctr">
              <a:lnSpc>
                <a:spcPct val="100000"/>
              </a:lnSpc>
              <a:spcBef>
                <a:spcPts val="800"/>
              </a:spcBef>
              <a:spcAft>
                <a:spcPts val="0"/>
              </a:spcAft>
              <a:buClr>
                <a:schemeClr val="lt1"/>
              </a:buClr>
              <a:buSzPts val="1600"/>
              <a:buNone/>
              <a:defRPr>
                <a:solidFill>
                  <a:schemeClr val="lt1"/>
                </a:solidFill>
              </a:defRPr>
            </a:lvl5pPr>
            <a:lvl6pPr lvl="5" algn="ctr">
              <a:spcBef>
                <a:spcPts val="533"/>
              </a:spcBef>
              <a:spcAft>
                <a:spcPts val="0"/>
              </a:spcAft>
              <a:buClr>
                <a:schemeClr val="lt1"/>
              </a:buClr>
              <a:buSzPts val="2667"/>
              <a:buNone/>
              <a:defRPr>
                <a:solidFill>
                  <a:schemeClr val="lt1"/>
                </a:solidFill>
              </a:defRPr>
            </a:lvl6pPr>
            <a:lvl7pPr lvl="6" algn="ctr">
              <a:spcBef>
                <a:spcPts val="533"/>
              </a:spcBef>
              <a:spcAft>
                <a:spcPts val="0"/>
              </a:spcAft>
              <a:buClr>
                <a:schemeClr val="lt1"/>
              </a:buClr>
              <a:buSzPts val="2667"/>
              <a:buNone/>
              <a:defRPr>
                <a:solidFill>
                  <a:schemeClr val="lt1"/>
                </a:solidFill>
              </a:defRPr>
            </a:lvl7pPr>
            <a:lvl8pPr lvl="7" algn="ctr">
              <a:spcBef>
                <a:spcPts val="533"/>
              </a:spcBef>
              <a:spcAft>
                <a:spcPts val="0"/>
              </a:spcAft>
              <a:buClr>
                <a:schemeClr val="lt1"/>
              </a:buClr>
              <a:buSzPts val="2667"/>
              <a:buNone/>
              <a:defRPr>
                <a:solidFill>
                  <a:schemeClr val="lt1"/>
                </a:solidFill>
              </a:defRPr>
            </a:lvl8pPr>
            <a:lvl9pPr lvl="8" algn="ctr">
              <a:spcBef>
                <a:spcPts val="533"/>
              </a:spcBef>
              <a:spcAft>
                <a:spcPts val="0"/>
              </a:spcAft>
              <a:buClr>
                <a:schemeClr val="lt1"/>
              </a:buClr>
              <a:buSzPts val="2667"/>
              <a:buNone/>
              <a:defRPr>
                <a:solidFill>
                  <a:schemeClr val="lt1"/>
                </a:solidFill>
              </a:defRPr>
            </a:lvl9pPr>
          </a:lstStyle>
          <a:p>
            <a:endParaRPr/>
          </a:p>
        </p:txBody>
      </p:sp>
      <p:pic>
        <p:nvPicPr>
          <p:cNvPr id="94" name="Google Shape;94;p14"/>
          <p:cNvPicPr preferRelativeResize="0"/>
          <p:nvPr/>
        </p:nvPicPr>
        <p:blipFill rotWithShape="1">
          <a:blip r:embed="rId2">
            <a:alphaModFix/>
          </a:blip>
          <a:srcRect/>
          <a:stretch/>
        </p:blipFill>
        <p:spPr>
          <a:xfrm>
            <a:off x="499872" y="6144151"/>
            <a:ext cx="1426464" cy="530405"/>
          </a:xfrm>
          <a:prstGeom prst="rect">
            <a:avLst/>
          </a:prstGeom>
          <a:noFill/>
          <a:ln>
            <a:noFill/>
          </a:ln>
        </p:spPr>
      </p:pic>
      <p:sp>
        <p:nvSpPr>
          <p:cNvPr id="95" name="Google Shape;95;p14"/>
          <p:cNvSpPr txBox="1"/>
          <p:nvPr/>
        </p:nvSpPr>
        <p:spPr>
          <a:xfrm>
            <a:off x="3750091" y="6266709"/>
            <a:ext cx="5364480" cy="304800"/>
          </a:xfrm>
          <a:prstGeom prst="rect">
            <a:avLst/>
          </a:prstGeom>
          <a:noFill/>
          <a:ln>
            <a:noFill/>
          </a:ln>
        </p:spPr>
        <p:txBody>
          <a:bodyPr spcFirstLastPara="1" wrap="square" lIns="0" tIns="0" rIns="243825" bIns="0" anchor="b" anchorCtr="0">
            <a:noAutofit/>
          </a:bodyPr>
          <a:lstStyle/>
          <a:p>
            <a:pPr marL="0" marR="0" lvl="0" indent="0" algn="l" rtl="0">
              <a:lnSpc>
                <a:spcPct val="100000"/>
              </a:lnSpc>
              <a:spcBef>
                <a:spcPts val="0"/>
              </a:spcBef>
              <a:spcAft>
                <a:spcPts val="0"/>
              </a:spcAft>
              <a:buNone/>
            </a:pPr>
            <a:r>
              <a:rPr lang="en-US" sz="933" b="0" i="0" u="none" strike="noStrike" cap="none">
                <a:solidFill>
                  <a:srgbClr val="FFFFFF"/>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933" b="0" i="0" u="none" strike="noStrike" cap="none">
              <a:solidFill>
                <a:srgbClr val="FFFFFF"/>
              </a:solidFill>
              <a:latin typeface="Arial Narrow"/>
              <a:ea typeface="Arial Narrow"/>
              <a:cs typeface="Arial Narrow"/>
              <a:sym typeface="Arial Narrow"/>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type="obj">
  <p:cSld name="OBJECT">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09600" y="792480"/>
            <a:ext cx="9448800" cy="9144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6"/>
          <p:cNvSpPr txBox="1">
            <a:spLocks noGrp="1"/>
          </p:cNvSpPr>
          <p:nvPr>
            <p:ph type="body" idx="1"/>
          </p:nvPr>
        </p:nvSpPr>
        <p:spPr>
          <a:xfrm>
            <a:off x="609600" y="1946107"/>
            <a:ext cx="9448800" cy="4023360"/>
          </a:xfrm>
          <a:prstGeom prst="rect">
            <a:avLst/>
          </a:prstGeom>
          <a:noFill/>
          <a:ln>
            <a:noFill/>
          </a:ln>
        </p:spPr>
        <p:txBody>
          <a:bodyPr spcFirstLastPara="1" wrap="square" lIns="0" tIns="0" rIns="0" bIns="0" anchor="t" anchorCtr="0">
            <a:noAutofit/>
          </a:bodyPr>
          <a:lstStyle>
            <a:lvl1pPr marL="457200" lvl="0" indent="-364045" algn="l">
              <a:lnSpc>
                <a:spcPct val="100000"/>
              </a:lnSpc>
              <a:spcBef>
                <a:spcPts val="1200"/>
              </a:spcBef>
              <a:spcAft>
                <a:spcPts val="0"/>
              </a:spcAft>
              <a:buClr>
                <a:schemeClr val="dk1"/>
              </a:buClr>
              <a:buSzPts val="2133"/>
              <a:buFont typeface="Arial"/>
              <a:buAutoNum type="arabicPeriod"/>
              <a:defRPr sz="2133"/>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800"/>
              </a:spcBef>
              <a:spcAft>
                <a:spcPts val="0"/>
              </a:spcAft>
              <a:buClr>
                <a:schemeClr val="dk1"/>
              </a:buClr>
              <a:buSzPts val="1800"/>
              <a:buChar char="•"/>
              <a:defRPr/>
            </a:lvl3pPr>
            <a:lvl4pPr marL="1828800" lvl="3" indent="-342900" algn="l">
              <a:lnSpc>
                <a:spcPct val="100000"/>
              </a:lnSpc>
              <a:spcBef>
                <a:spcPts val="800"/>
              </a:spcBef>
              <a:spcAft>
                <a:spcPts val="0"/>
              </a:spcAft>
              <a:buClr>
                <a:schemeClr val="dk1"/>
              </a:buClr>
              <a:buSzPts val="1800"/>
              <a:buChar char="–"/>
              <a:defRPr/>
            </a:lvl4pPr>
            <a:lvl5pPr marL="2286000" lvl="4" indent="-342900" algn="l">
              <a:lnSpc>
                <a:spcPct val="100000"/>
              </a:lnSpc>
              <a:spcBef>
                <a:spcPts val="8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6" name="Google Shape;106;p16"/>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cxnSp>
        <p:nvCxnSpPr>
          <p:cNvPr id="108" name="Google Shape;108;p16"/>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White">
  <p:cSld name="Title Slide White">
    <p:spTree>
      <p:nvGrpSpPr>
        <p:cNvPr id="1" name="Shape 114"/>
        <p:cNvGrpSpPr/>
        <p:nvPr/>
      </p:nvGrpSpPr>
      <p:grpSpPr>
        <a:xfrm>
          <a:off x="0" y="0"/>
          <a:ext cx="0" cy="0"/>
          <a:chOff x="0" y="0"/>
          <a:chExt cx="0" cy="0"/>
        </a:xfrm>
      </p:grpSpPr>
      <p:sp>
        <p:nvSpPr>
          <p:cNvPr id="115" name="Google Shape;115;p18"/>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5333"/>
              <a:buFont typeface="Arial"/>
              <a:buNone/>
              <a:defRPr sz="53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8"/>
          <p:cNvSpPr txBox="1">
            <a:spLocks noGrp="1"/>
          </p:cNvSpPr>
          <p:nvPr>
            <p:ph type="subTitle" idx="1"/>
          </p:nvPr>
        </p:nvSpPr>
        <p:spPr>
          <a:xfrm>
            <a:off x="609600" y="3035808"/>
            <a:ext cx="5486400" cy="1828800"/>
          </a:xfrm>
          <a:prstGeom prst="rect">
            <a:avLst/>
          </a:prstGeom>
          <a:noFill/>
          <a:ln>
            <a:noFill/>
          </a:ln>
        </p:spPr>
        <p:txBody>
          <a:bodyPr spcFirstLastPara="1" wrap="square" lIns="0" tIns="0" rIns="0" bIns="0" anchor="t" anchorCtr="0">
            <a:noAutofit/>
          </a:bodyPr>
          <a:lstStyle>
            <a:lvl1pPr lvl="0" algn="l">
              <a:lnSpc>
                <a:spcPct val="80000"/>
              </a:lnSpc>
              <a:spcBef>
                <a:spcPts val="1200"/>
              </a:spcBef>
              <a:spcAft>
                <a:spcPts val="0"/>
              </a:spcAft>
              <a:buClr>
                <a:schemeClr val="dk1"/>
              </a:buClr>
              <a:buSzPts val="2667"/>
              <a:buFont typeface="Arial"/>
              <a:buNone/>
              <a:defRPr sz="2667">
                <a:solidFill>
                  <a:schemeClr val="dk1"/>
                </a:solidFill>
                <a:latin typeface="Arial"/>
                <a:ea typeface="Arial"/>
                <a:cs typeface="Arial"/>
                <a:sym typeface="Arial"/>
              </a:defRPr>
            </a:lvl1pPr>
            <a:lvl2pPr lvl="1" algn="ctr">
              <a:lnSpc>
                <a:spcPct val="100000"/>
              </a:lnSpc>
              <a:spcBef>
                <a:spcPts val="1200"/>
              </a:spcBef>
              <a:spcAft>
                <a:spcPts val="0"/>
              </a:spcAft>
              <a:buClr>
                <a:srgbClr val="888888"/>
              </a:buClr>
              <a:buSzPts val="1600"/>
              <a:buFont typeface="Neue Haas Grotesk Text Std"/>
              <a:buNone/>
              <a:defRPr>
                <a:solidFill>
                  <a:srgbClr val="888888"/>
                </a:solidFill>
              </a:defRPr>
            </a:lvl2pPr>
            <a:lvl3pPr lvl="2" algn="ctr">
              <a:lnSpc>
                <a:spcPct val="100000"/>
              </a:lnSpc>
              <a:spcBef>
                <a:spcPts val="800"/>
              </a:spcBef>
              <a:spcAft>
                <a:spcPts val="0"/>
              </a:spcAft>
              <a:buClr>
                <a:srgbClr val="888888"/>
              </a:buClr>
              <a:buSzPts val="1600"/>
              <a:buNone/>
              <a:defRPr>
                <a:solidFill>
                  <a:srgbClr val="888888"/>
                </a:solidFill>
              </a:defRPr>
            </a:lvl3pPr>
            <a:lvl4pPr lvl="3" algn="ctr">
              <a:lnSpc>
                <a:spcPct val="100000"/>
              </a:lnSpc>
              <a:spcBef>
                <a:spcPts val="800"/>
              </a:spcBef>
              <a:spcAft>
                <a:spcPts val="0"/>
              </a:spcAft>
              <a:buClr>
                <a:srgbClr val="888888"/>
              </a:buClr>
              <a:buSzPts val="1600"/>
              <a:buNone/>
              <a:defRPr>
                <a:solidFill>
                  <a:srgbClr val="888888"/>
                </a:solidFill>
              </a:defRPr>
            </a:lvl4pPr>
            <a:lvl5pPr lvl="4" algn="ctr">
              <a:lnSpc>
                <a:spcPct val="100000"/>
              </a:lnSpc>
              <a:spcBef>
                <a:spcPts val="800"/>
              </a:spcBef>
              <a:spcAft>
                <a:spcPts val="0"/>
              </a:spcAft>
              <a:buClr>
                <a:srgbClr val="888888"/>
              </a:buClr>
              <a:buSzPts val="1600"/>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hoto">
  <p:cSld name="Title Slide Photo">
    <p:spTree>
      <p:nvGrpSpPr>
        <p:cNvPr id="1" name="Shape 117"/>
        <p:cNvGrpSpPr/>
        <p:nvPr/>
      </p:nvGrpSpPr>
      <p:grpSpPr>
        <a:xfrm>
          <a:off x="0" y="0"/>
          <a:ext cx="0" cy="0"/>
          <a:chOff x="0" y="0"/>
          <a:chExt cx="0" cy="0"/>
        </a:xfrm>
      </p:grpSpPr>
      <p:sp>
        <p:nvSpPr>
          <p:cNvPr id="118" name="Google Shape;118;p19"/>
          <p:cNvSpPr>
            <a:spLocks noGrp="1"/>
          </p:cNvSpPr>
          <p:nvPr>
            <p:ph type="pic" idx="2"/>
          </p:nvPr>
        </p:nvSpPr>
        <p:spPr>
          <a:xfrm>
            <a:off x="0" y="0"/>
            <a:ext cx="12192000" cy="6858000"/>
          </a:xfrm>
          <a:prstGeom prst="rect">
            <a:avLst/>
          </a:prstGeom>
          <a:solidFill>
            <a:schemeClr val="accent1"/>
          </a:solidFill>
          <a:ln>
            <a:noFill/>
          </a:ln>
        </p:spPr>
        <p:txBody>
          <a:bodyPr spcFirstLastPara="1" wrap="square" lIns="0" tIns="0" rIns="0" bIns="0" anchor="ctr" anchorCtr="0">
            <a:noAutofit/>
          </a:bodyPr>
          <a:lstStyle>
            <a:lvl1pPr marR="0" lvl="0" algn="ctr" rtl="0">
              <a:lnSpc>
                <a:spcPct val="100000"/>
              </a:lnSpc>
              <a:spcBef>
                <a:spcPts val="12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1pPr>
            <a:lvl2pPr marR="0" lvl="1" algn="l" rtl="0">
              <a:lnSpc>
                <a:spcPct val="100000"/>
              </a:lnSpc>
              <a:spcBef>
                <a:spcPts val="12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2pPr>
            <a:lvl3pPr marR="0" lvl="2"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3pPr>
            <a:lvl4pPr marR="0" lvl="3"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4pPr>
            <a:lvl5pPr marR="0" lvl="4"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9pPr>
          </a:lstStyle>
          <a:p>
            <a:endParaRPr/>
          </a:p>
        </p:txBody>
      </p:sp>
      <p:sp>
        <p:nvSpPr>
          <p:cNvPr id="119" name="Google Shape;119;p19"/>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lt1"/>
              </a:buClr>
              <a:buSzPts val="5333"/>
              <a:buFont typeface="Arial"/>
              <a:buNone/>
              <a:defRPr sz="5333">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9"/>
          <p:cNvSpPr txBox="1">
            <a:spLocks noGrp="1"/>
          </p:cNvSpPr>
          <p:nvPr>
            <p:ph type="subTitle" idx="1"/>
          </p:nvPr>
        </p:nvSpPr>
        <p:spPr>
          <a:xfrm>
            <a:off x="609600" y="3035808"/>
            <a:ext cx="5486400" cy="1828800"/>
          </a:xfrm>
          <a:prstGeom prst="rect">
            <a:avLst/>
          </a:prstGeom>
          <a:noFill/>
          <a:ln>
            <a:noFill/>
          </a:ln>
        </p:spPr>
        <p:txBody>
          <a:bodyPr spcFirstLastPara="1" wrap="square" lIns="0" tIns="0" rIns="0" bIns="0" anchor="t" anchorCtr="0">
            <a:noAutofit/>
          </a:bodyPr>
          <a:lstStyle>
            <a:lvl1pPr lvl="0" algn="l">
              <a:lnSpc>
                <a:spcPct val="80000"/>
              </a:lnSpc>
              <a:spcBef>
                <a:spcPts val="1200"/>
              </a:spcBef>
              <a:spcAft>
                <a:spcPts val="0"/>
              </a:spcAft>
              <a:buClr>
                <a:schemeClr val="lt1"/>
              </a:buClr>
              <a:buSzPts val="2667"/>
              <a:buFont typeface="Arial"/>
              <a:buNone/>
              <a:defRPr sz="2667">
                <a:solidFill>
                  <a:schemeClr val="lt1"/>
                </a:solidFill>
                <a:latin typeface="Arial"/>
                <a:ea typeface="Arial"/>
                <a:cs typeface="Arial"/>
                <a:sym typeface="Arial"/>
              </a:defRPr>
            </a:lvl1pPr>
            <a:lvl2pPr lvl="1" algn="ctr">
              <a:lnSpc>
                <a:spcPct val="100000"/>
              </a:lnSpc>
              <a:spcBef>
                <a:spcPts val="1200"/>
              </a:spcBef>
              <a:spcAft>
                <a:spcPts val="0"/>
              </a:spcAft>
              <a:buClr>
                <a:srgbClr val="888888"/>
              </a:buClr>
              <a:buSzPts val="1600"/>
              <a:buFont typeface="Neue Haas Grotesk Text Std"/>
              <a:buNone/>
              <a:defRPr>
                <a:solidFill>
                  <a:srgbClr val="888888"/>
                </a:solidFill>
              </a:defRPr>
            </a:lvl2pPr>
            <a:lvl3pPr lvl="2" algn="ctr">
              <a:lnSpc>
                <a:spcPct val="100000"/>
              </a:lnSpc>
              <a:spcBef>
                <a:spcPts val="800"/>
              </a:spcBef>
              <a:spcAft>
                <a:spcPts val="0"/>
              </a:spcAft>
              <a:buClr>
                <a:srgbClr val="888888"/>
              </a:buClr>
              <a:buSzPts val="1600"/>
              <a:buNone/>
              <a:defRPr>
                <a:solidFill>
                  <a:srgbClr val="888888"/>
                </a:solidFill>
              </a:defRPr>
            </a:lvl3pPr>
            <a:lvl4pPr lvl="3" algn="ctr">
              <a:lnSpc>
                <a:spcPct val="100000"/>
              </a:lnSpc>
              <a:spcBef>
                <a:spcPts val="800"/>
              </a:spcBef>
              <a:spcAft>
                <a:spcPts val="0"/>
              </a:spcAft>
              <a:buClr>
                <a:srgbClr val="888888"/>
              </a:buClr>
              <a:buSzPts val="1600"/>
              <a:buNone/>
              <a:defRPr>
                <a:solidFill>
                  <a:srgbClr val="888888"/>
                </a:solidFill>
              </a:defRPr>
            </a:lvl4pPr>
            <a:lvl5pPr lvl="4" algn="ctr">
              <a:lnSpc>
                <a:spcPct val="100000"/>
              </a:lnSpc>
              <a:spcBef>
                <a:spcPts val="800"/>
              </a:spcBef>
              <a:spcAft>
                <a:spcPts val="0"/>
              </a:spcAft>
              <a:buClr>
                <a:srgbClr val="888888"/>
              </a:buClr>
              <a:buSzPts val="1600"/>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a:p>
        </p:txBody>
      </p:sp>
      <p:pic>
        <p:nvPicPr>
          <p:cNvPr id="121" name="Google Shape;121;p19"/>
          <p:cNvPicPr preferRelativeResize="0"/>
          <p:nvPr/>
        </p:nvPicPr>
        <p:blipFill rotWithShape="1">
          <a:blip r:embed="rId2">
            <a:alphaModFix/>
          </a:blip>
          <a:srcRect/>
          <a:stretch/>
        </p:blipFill>
        <p:spPr>
          <a:xfrm>
            <a:off x="499872" y="6144151"/>
            <a:ext cx="1426464" cy="530405"/>
          </a:xfrm>
          <a:prstGeom prst="rect">
            <a:avLst/>
          </a:prstGeom>
          <a:noFill/>
          <a:ln>
            <a:noFill/>
          </a:ln>
        </p:spPr>
      </p:pic>
      <p:sp>
        <p:nvSpPr>
          <p:cNvPr id="122" name="Google Shape;122;p19"/>
          <p:cNvSpPr txBox="1"/>
          <p:nvPr/>
        </p:nvSpPr>
        <p:spPr>
          <a:xfrm>
            <a:off x="3750091" y="6266709"/>
            <a:ext cx="5364480" cy="304800"/>
          </a:xfrm>
          <a:prstGeom prst="rect">
            <a:avLst/>
          </a:prstGeom>
          <a:noFill/>
          <a:ln>
            <a:noFill/>
          </a:ln>
        </p:spPr>
        <p:txBody>
          <a:bodyPr spcFirstLastPara="1" wrap="square" lIns="0" tIns="0" rIns="243825" bIns="0" anchor="b" anchorCtr="0">
            <a:noAutofit/>
          </a:bodyPr>
          <a:lstStyle/>
          <a:p>
            <a:pPr marL="0" marR="0" lvl="0" indent="0" algn="l" rtl="0">
              <a:lnSpc>
                <a:spcPct val="100000"/>
              </a:lnSpc>
              <a:spcBef>
                <a:spcPts val="0"/>
              </a:spcBef>
              <a:spcAft>
                <a:spcPts val="0"/>
              </a:spcAft>
              <a:buNone/>
            </a:pPr>
            <a:r>
              <a:rPr lang="en-US" sz="933" b="0" i="0" u="none" strike="noStrike" cap="none">
                <a:solidFill>
                  <a:srgbClr val="000000"/>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933" b="0" i="0" u="none" strike="noStrike" cap="none">
              <a:solidFill>
                <a:srgbClr val="000000"/>
              </a:solidFill>
              <a:latin typeface="Arial Narrow"/>
              <a:ea typeface="Arial Narrow"/>
              <a:cs typeface="Arial Narrow"/>
              <a:sym typeface="Arial Narro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3"/>
        <p:cNvGrpSpPr/>
        <p:nvPr/>
      </p:nvGrpSpPr>
      <p:grpSpPr>
        <a:xfrm>
          <a:off x="0" y="0"/>
          <a:ext cx="0" cy="0"/>
          <a:chOff x="0" y="0"/>
          <a:chExt cx="0" cy="0"/>
        </a:xfrm>
      </p:grpSpPr>
      <p:sp>
        <p:nvSpPr>
          <p:cNvPr id="124" name="Google Shape;124;p20"/>
          <p:cNvSpPr txBox="1">
            <a:spLocks noGrp="1"/>
          </p:cNvSpPr>
          <p:nvPr>
            <p:ph type="body" idx="1"/>
          </p:nvPr>
        </p:nvSpPr>
        <p:spPr>
          <a:xfrm>
            <a:off x="609600" y="1946107"/>
            <a:ext cx="9448800" cy="40233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800"/>
              <a:buNone/>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800"/>
              </a:spcBef>
              <a:spcAft>
                <a:spcPts val="0"/>
              </a:spcAft>
              <a:buClr>
                <a:schemeClr val="dk1"/>
              </a:buClr>
              <a:buSzPts val="1800"/>
              <a:buChar char="•"/>
              <a:defRPr/>
            </a:lvl3pPr>
            <a:lvl4pPr marL="1828800" lvl="3" indent="-342900" algn="l">
              <a:lnSpc>
                <a:spcPct val="100000"/>
              </a:lnSpc>
              <a:spcBef>
                <a:spcPts val="800"/>
              </a:spcBef>
              <a:spcAft>
                <a:spcPts val="0"/>
              </a:spcAft>
              <a:buClr>
                <a:schemeClr val="dk1"/>
              </a:buClr>
              <a:buSzPts val="1800"/>
              <a:buChar char="–"/>
              <a:defRPr/>
            </a:lvl4pPr>
            <a:lvl5pPr marL="2286000" lvl="4" indent="-342900" algn="l">
              <a:lnSpc>
                <a:spcPct val="100000"/>
              </a:lnSpc>
              <a:spcBef>
                <a:spcPts val="8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0"/>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0"/>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cxnSp>
        <p:nvCxnSpPr>
          <p:cNvPr id="127" name="Google Shape;127;p20"/>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
        <p:nvSpPr>
          <p:cNvPr id="128" name="Google Shape;128;p20"/>
          <p:cNvSpPr txBox="1">
            <a:spLocks noGrp="1"/>
          </p:cNvSpPr>
          <p:nvPr>
            <p:ph type="title"/>
          </p:nvPr>
        </p:nvSpPr>
        <p:spPr>
          <a:xfrm>
            <a:off x="609600" y="792480"/>
            <a:ext cx="9448800" cy="9144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 Content">
  <p:cSld name="Two Column Content">
    <p:spTree>
      <p:nvGrpSpPr>
        <p:cNvPr id="1" name="Shape 129"/>
        <p:cNvGrpSpPr/>
        <p:nvPr/>
      </p:nvGrpSpPr>
      <p:grpSpPr>
        <a:xfrm>
          <a:off x="0" y="0"/>
          <a:ext cx="0" cy="0"/>
          <a:chOff x="0" y="0"/>
          <a:chExt cx="0" cy="0"/>
        </a:xfrm>
      </p:grpSpPr>
      <p:sp>
        <p:nvSpPr>
          <p:cNvPr id="130" name="Google Shape;130;p21"/>
          <p:cNvSpPr txBox="1">
            <a:spLocks noGrp="1"/>
          </p:cNvSpPr>
          <p:nvPr>
            <p:ph type="body" idx="1"/>
          </p:nvPr>
        </p:nvSpPr>
        <p:spPr>
          <a:xfrm>
            <a:off x="609600" y="1946105"/>
            <a:ext cx="5283200" cy="40233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800"/>
              <a:buNone/>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800"/>
              </a:spcBef>
              <a:spcAft>
                <a:spcPts val="0"/>
              </a:spcAft>
              <a:buClr>
                <a:schemeClr val="dk1"/>
              </a:buClr>
              <a:buSzPts val="1800"/>
              <a:buChar char="•"/>
              <a:defRPr/>
            </a:lvl3pPr>
            <a:lvl4pPr marL="1828800" lvl="3" indent="-342900" algn="l">
              <a:lnSpc>
                <a:spcPct val="100000"/>
              </a:lnSpc>
              <a:spcBef>
                <a:spcPts val="800"/>
              </a:spcBef>
              <a:spcAft>
                <a:spcPts val="0"/>
              </a:spcAft>
              <a:buClr>
                <a:schemeClr val="dk1"/>
              </a:buClr>
              <a:buSzPts val="1800"/>
              <a:buChar char="–"/>
              <a:defRPr/>
            </a:lvl4pPr>
            <a:lvl5pPr marL="2286000" lvl="4" indent="-342900" algn="l">
              <a:lnSpc>
                <a:spcPct val="100000"/>
              </a:lnSpc>
              <a:spcBef>
                <a:spcPts val="8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1"/>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1"/>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cxnSp>
        <p:nvCxnSpPr>
          <p:cNvPr id="133" name="Google Shape;133;p21"/>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
        <p:nvSpPr>
          <p:cNvPr id="134" name="Google Shape;134;p21"/>
          <p:cNvSpPr txBox="1">
            <a:spLocks noGrp="1"/>
          </p:cNvSpPr>
          <p:nvPr>
            <p:ph type="body" idx="2"/>
          </p:nvPr>
        </p:nvSpPr>
        <p:spPr>
          <a:xfrm>
            <a:off x="6299200" y="1946105"/>
            <a:ext cx="5283200" cy="40233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800"/>
              <a:buNone/>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800"/>
              </a:spcBef>
              <a:spcAft>
                <a:spcPts val="0"/>
              </a:spcAft>
              <a:buClr>
                <a:schemeClr val="dk1"/>
              </a:buClr>
              <a:buSzPts val="1800"/>
              <a:buChar char="•"/>
              <a:defRPr/>
            </a:lvl3pPr>
            <a:lvl4pPr marL="1828800" lvl="3" indent="-342900" algn="l">
              <a:lnSpc>
                <a:spcPct val="100000"/>
              </a:lnSpc>
              <a:spcBef>
                <a:spcPts val="800"/>
              </a:spcBef>
              <a:spcAft>
                <a:spcPts val="0"/>
              </a:spcAft>
              <a:buClr>
                <a:schemeClr val="dk1"/>
              </a:buClr>
              <a:buSzPts val="1800"/>
              <a:buChar char="–"/>
              <a:defRPr/>
            </a:lvl4pPr>
            <a:lvl5pPr marL="2286000" lvl="4" indent="-342900" algn="l">
              <a:lnSpc>
                <a:spcPct val="100000"/>
              </a:lnSpc>
              <a:spcBef>
                <a:spcPts val="8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21"/>
          <p:cNvSpPr txBox="1">
            <a:spLocks noGrp="1"/>
          </p:cNvSpPr>
          <p:nvPr>
            <p:ph type="title"/>
          </p:nvPr>
        </p:nvSpPr>
        <p:spPr>
          <a:xfrm>
            <a:off x="609600" y="792480"/>
            <a:ext cx="9448800" cy="9144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accent2"/>
        </a:solidFill>
        <a:effectLst/>
      </p:bgPr>
    </p:bg>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609600" y="792480"/>
            <a:ext cx="9448800" cy="1884819"/>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lt1"/>
              </a:buClr>
              <a:buSzPts val="4800"/>
              <a:buFont typeface="Arial"/>
              <a:buNone/>
              <a:defRPr sz="48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8" name="Google Shape;138;p22"/>
          <p:cNvCxnSpPr/>
          <p:nvPr/>
        </p:nvCxnSpPr>
        <p:spPr>
          <a:xfrm>
            <a:off x="609600" y="609600"/>
            <a:ext cx="10972800" cy="0"/>
          </a:xfrm>
          <a:prstGeom prst="straightConnector1">
            <a:avLst/>
          </a:prstGeom>
          <a:noFill/>
          <a:ln w="47625" cap="flat" cmpd="sng">
            <a:solidFill>
              <a:schemeClr val="lt1"/>
            </a:solidFill>
            <a:prstDash val="solid"/>
            <a:round/>
            <a:headEnd type="none" w="sm" len="sm"/>
            <a:tailEnd type="none" w="sm" len="sm"/>
          </a:ln>
        </p:spPr>
      </p:cxnSp>
      <p:sp>
        <p:nvSpPr>
          <p:cNvPr id="139" name="Google Shape;139;p22"/>
          <p:cNvSpPr txBox="1">
            <a:spLocks noGrp="1"/>
          </p:cNvSpPr>
          <p:nvPr>
            <p:ph type="body" idx="1"/>
          </p:nvPr>
        </p:nvSpPr>
        <p:spPr>
          <a:xfrm>
            <a:off x="609600" y="2751440"/>
            <a:ext cx="9448800" cy="321275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2400"/>
              <a:buFont typeface="Arial"/>
              <a:buNone/>
              <a:defRPr sz="2400">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1"/>
              </a:buClr>
              <a:buSzPts val="2400"/>
              <a:buFont typeface="Arial"/>
              <a:buNone/>
              <a:defRPr sz="2400">
                <a:solidFill>
                  <a:schemeClr val="lt1"/>
                </a:solidFill>
                <a:latin typeface="Arial"/>
                <a:ea typeface="Arial"/>
                <a:cs typeface="Arial"/>
                <a:sym typeface="Arial"/>
              </a:defRPr>
            </a:lvl2pPr>
            <a:lvl3pPr marL="1371600" lvl="2" indent="-381000" algn="l">
              <a:lnSpc>
                <a:spcPct val="100000"/>
              </a:lnSpc>
              <a:spcBef>
                <a:spcPts val="800"/>
              </a:spcBef>
              <a:spcAft>
                <a:spcPts val="0"/>
              </a:spcAft>
              <a:buClr>
                <a:schemeClr val="lt1"/>
              </a:buClr>
              <a:buSzPts val="2400"/>
              <a:buChar char="•"/>
              <a:defRPr sz="2400">
                <a:solidFill>
                  <a:schemeClr val="lt1"/>
                </a:solidFill>
                <a:latin typeface="Arial"/>
                <a:ea typeface="Arial"/>
                <a:cs typeface="Arial"/>
                <a:sym typeface="Arial"/>
              </a:defRPr>
            </a:lvl3pPr>
            <a:lvl4pPr marL="1828800" lvl="3" indent="-381000" algn="l">
              <a:lnSpc>
                <a:spcPct val="100000"/>
              </a:lnSpc>
              <a:spcBef>
                <a:spcPts val="800"/>
              </a:spcBef>
              <a:spcAft>
                <a:spcPts val="0"/>
              </a:spcAft>
              <a:buClr>
                <a:schemeClr val="lt1"/>
              </a:buClr>
              <a:buSzPts val="2400"/>
              <a:buChar char="–"/>
              <a:defRPr sz="2400">
                <a:solidFill>
                  <a:schemeClr val="lt1"/>
                </a:solidFill>
                <a:latin typeface="Arial"/>
                <a:ea typeface="Arial"/>
                <a:cs typeface="Arial"/>
                <a:sym typeface="Arial"/>
              </a:defRPr>
            </a:lvl4pPr>
            <a:lvl5pPr marL="2286000" lvl="4" indent="-381000" algn="l">
              <a:lnSpc>
                <a:spcPct val="100000"/>
              </a:lnSpc>
              <a:spcBef>
                <a:spcPts val="800"/>
              </a:spcBef>
              <a:spcAft>
                <a:spcPts val="0"/>
              </a:spcAft>
              <a:buClr>
                <a:schemeClr val="lt1"/>
              </a:buClr>
              <a:buSzPts val="2400"/>
              <a:buChar char="–"/>
              <a:defRPr sz="2400">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0" name="Google Shape;140;p22"/>
          <p:cNvSpPr txBox="1"/>
          <p:nvPr/>
        </p:nvSpPr>
        <p:spPr>
          <a:xfrm>
            <a:off x="3750091" y="6266709"/>
            <a:ext cx="5364480" cy="304800"/>
          </a:xfrm>
          <a:prstGeom prst="rect">
            <a:avLst/>
          </a:prstGeom>
          <a:noFill/>
          <a:ln>
            <a:noFill/>
          </a:ln>
        </p:spPr>
        <p:txBody>
          <a:bodyPr spcFirstLastPara="1" wrap="square" lIns="0" tIns="0" rIns="243825" bIns="0" anchor="b" anchorCtr="0">
            <a:noAutofit/>
          </a:bodyPr>
          <a:lstStyle/>
          <a:p>
            <a:pPr marL="0" marR="0" lvl="0" indent="0" algn="l" rtl="0">
              <a:lnSpc>
                <a:spcPct val="100000"/>
              </a:lnSpc>
              <a:spcBef>
                <a:spcPts val="0"/>
              </a:spcBef>
              <a:spcAft>
                <a:spcPts val="0"/>
              </a:spcAft>
              <a:buNone/>
            </a:pPr>
            <a:r>
              <a:rPr lang="en-US" sz="933" b="0" i="0" u="none" strike="noStrike" cap="none">
                <a:solidFill>
                  <a:srgbClr val="000000"/>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933" b="0" i="0" u="none" strike="noStrike" cap="none">
              <a:solidFill>
                <a:srgbClr val="000000"/>
              </a:solidFill>
              <a:latin typeface="Arial Narrow"/>
              <a:ea typeface="Arial Narrow"/>
              <a:cs typeface="Arial Narrow"/>
              <a:sym typeface="Arial Narrow"/>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lternate Section Header">
  <p:cSld name="Alternate Section Header">
    <p:spTree>
      <p:nvGrpSpPr>
        <p:cNvPr id="1" name="Shape 141"/>
        <p:cNvGrpSpPr/>
        <p:nvPr/>
      </p:nvGrpSpPr>
      <p:grpSpPr>
        <a:xfrm>
          <a:off x="0" y="0"/>
          <a:ext cx="0" cy="0"/>
          <a:chOff x="0" y="0"/>
          <a:chExt cx="0" cy="0"/>
        </a:xfrm>
      </p:grpSpPr>
      <p:cxnSp>
        <p:nvCxnSpPr>
          <p:cNvPr id="142" name="Google Shape;142;p23"/>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
        <p:nvSpPr>
          <p:cNvPr id="143" name="Google Shape;143;p23"/>
          <p:cNvSpPr txBox="1">
            <a:spLocks noGrp="1"/>
          </p:cNvSpPr>
          <p:nvPr>
            <p:ph type="title"/>
          </p:nvPr>
        </p:nvSpPr>
        <p:spPr>
          <a:xfrm>
            <a:off x="609600" y="792480"/>
            <a:ext cx="9448800" cy="188976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4800"/>
              <a:buFont typeface="Arial"/>
              <a:buNone/>
              <a:defRPr sz="4800" b="1"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23"/>
          <p:cNvSpPr txBox="1">
            <a:spLocks noGrp="1"/>
          </p:cNvSpPr>
          <p:nvPr>
            <p:ph type="body" idx="1"/>
          </p:nvPr>
        </p:nvSpPr>
        <p:spPr>
          <a:xfrm>
            <a:off x="609600" y="2751440"/>
            <a:ext cx="9448800" cy="321275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2400"/>
              <a:buFont typeface="Arial"/>
              <a:buNone/>
              <a:defRPr sz="2400">
                <a:solidFill>
                  <a:schemeClr val="dk1"/>
                </a:solidFill>
                <a:latin typeface="Arial"/>
                <a:ea typeface="Arial"/>
                <a:cs typeface="Arial"/>
                <a:sym typeface="Arial"/>
              </a:defRPr>
            </a:lvl1pPr>
            <a:lvl2pPr marL="914400" lvl="1" indent="-228600" algn="l">
              <a:lnSpc>
                <a:spcPct val="100000"/>
              </a:lnSpc>
              <a:spcBef>
                <a:spcPts val="1200"/>
              </a:spcBef>
              <a:spcAft>
                <a:spcPts val="0"/>
              </a:spcAft>
              <a:buClr>
                <a:schemeClr val="dk1"/>
              </a:buClr>
              <a:buSzPts val="2400"/>
              <a:buFont typeface="Arial"/>
              <a:buNone/>
              <a:defRPr sz="2400">
                <a:solidFill>
                  <a:schemeClr val="dk1"/>
                </a:solidFill>
                <a:latin typeface="Arial"/>
                <a:ea typeface="Arial"/>
                <a:cs typeface="Arial"/>
                <a:sym typeface="Arial"/>
              </a:defRPr>
            </a:lvl2pPr>
            <a:lvl3pPr marL="1371600" lvl="2" indent="-381000" algn="l">
              <a:lnSpc>
                <a:spcPct val="100000"/>
              </a:lnSpc>
              <a:spcBef>
                <a:spcPts val="800"/>
              </a:spcBef>
              <a:spcAft>
                <a:spcPts val="0"/>
              </a:spcAft>
              <a:buClr>
                <a:schemeClr val="dk1"/>
              </a:buClr>
              <a:buSzPts val="2400"/>
              <a:buChar char="•"/>
              <a:defRPr sz="2400">
                <a:solidFill>
                  <a:schemeClr val="dk1"/>
                </a:solidFill>
                <a:latin typeface="Arial"/>
                <a:ea typeface="Arial"/>
                <a:cs typeface="Arial"/>
                <a:sym typeface="Arial"/>
              </a:defRPr>
            </a:lvl3pPr>
            <a:lvl4pPr marL="1828800" lvl="3" indent="-381000" algn="l">
              <a:lnSpc>
                <a:spcPct val="100000"/>
              </a:lnSpc>
              <a:spcBef>
                <a:spcPts val="800"/>
              </a:spcBef>
              <a:spcAft>
                <a:spcPts val="0"/>
              </a:spcAft>
              <a:buClr>
                <a:schemeClr val="dk1"/>
              </a:buClr>
              <a:buSzPts val="2400"/>
              <a:buChar char="–"/>
              <a:defRPr sz="2400">
                <a:solidFill>
                  <a:schemeClr val="dk1"/>
                </a:solidFill>
                <a:latin typeface="Arial"/>
                <a:ea typeface="Arial"/>
                <a:cs typeface="Arial"/>
                <a:sym typeface="Arial"/>
              </a:defRPr>
            </a:lvl4pPr>
            <a:lvl5pPr marL="2286000" lvl="4" indent="-381000" algn="l">
              <a:lnSpc>
                <a:spcPct val="100000"/>
              </a:lnSpc>
              <a:spcBef>
                <a:spcPts val="800"/>
              </a:spcBef>
              <a:spcAft>
                <a:spcPts val="0"/>
              </a:spcAft>
              <a:buClr>
                <a:schemeClr val="dk1"/>
              </a:buClr>
              <a:buSzPts val="2400"/>
              <a:buChar char="–"/>
              <a:defRPr sz="2400">
                <a:solidFill>
                  <a:schemeClr val="dk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Statement">
  <p:cSld name="Statement">
    <p:bg>
      <p:bgPr>
        <a:solidFill>
          <a:schemeClr val="dk2"/>
        </a:solidFill>
        <a:effectLst/>
      </p:bgPr>
    </p:bg>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609597" y="609599"/>
            <a:ext cx="7924800" cy="2779776"/>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accent2"/>
              </a:buClr>
              <a:buSzPts val="5333"/>
              <a:buFont typeface="Arial"/>
              <a:buNone/>
              <a:defRPr sz="5333">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4"/>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4"/>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
        <p:nvSpPr>
          <p:cNvPr id="149" name="Google Shape;149;p24"/>
          <p:cNvSpPr txBox="1"/>
          <p:nvPr/>
        </p:nvSpPr>
        <p:spPr>
          <a:xfrm>
            <a:off x="3750091" y="6266709"/>
            <a:ext cx="5364480" cy="304800"/>
          </a:xfrm>
          <a:prstGeom prst="rect">
            <a:avLst/>
          </a:prstGeom>
          <a:noFill/>
          <a:ln>
            <a:noFill/>
          </a:ln>
        </p:spPr>
        <p:txBody>
          <a:bodyPr spcFirstLastPara="1" wrap="square" lIns="0" tIns="0" rIns="243825" bIns="0" anchor="b" anchorCtr="0">
            <a:noAutofit/>
          </a:bodyPr>
          <a:lstStyle/>
          <a:p>
            <a:pPr marL="0" marR="0" lvl="0" indent="0" algn="l" rtl="0">
              <a:lnSpc>
                <a:spcPct val="100000"/>
              </a:lnSpc>
              <a:spcBef>
                <a:spcPts val="0"/>
              </a:spcBef>
              <a:spcAft>
                <a:spcPts val="0"/>
              </a:spcAft>
              <a:buNone/>
            </a:pPr>
            <a:r>
              <a:rPr lang="en-US" sz="933" b="0" i="0" u="none" strike="noStrike" cap="none">
                <a:solidFill>
                  <a:srgbClr val="FFFFFF"/>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933" b="0" i="0" u="none" strike="noStrike" cap="none">
              <a:solidFill>
                <a:srgbClr val="FFFFFF"/>
              </a:solidFill>
              <a:latin typeface="Arial Narrow"/>
              <a:ea typeface="Arial Narrow"/>
              <a:cs typeface="Arial Narrow"/>
              <a:sym typeface="Arial Narrow"/>
            </a:endParaRPr>
          </a:p>
        </p:txBody>
      </p:sp>
      <p:pic>
        <p:nvPicPr>
          <p:cNvPr id="150" name="Google Shape;150;p24"/>
          <p:cNvPicPr preferRelativeResize="0"/>
          <p:nvPr/>
        </p:nvPicPr>
        <p:blipFill rotWithShape="1">
          <a:blip r:embed="rId2">
            <a:alphaModFix/>
          </a:blip>
          <a:srcRect/>
          <a:stretch/>
        </p:blipFill>
        <p:spPr>
          <a:xfrm>
            <a:off x="499872" y="6144151"/>
            <a:ext cx="1426464" cy="53040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Alternate Statement">
  <p:cSld name="Alternate Statement">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609600" y="609601"/>
            <a:ext cx="7924800" cy="278439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5333"/>
              <a:buFont typeface="Arial"/>
              <a:buNone/>
              <a:defRPr sz="5333">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5"/>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5"/>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One Statement and Picture">
  <p:cSld name="One Statement and Picture">
    <p:spTree>
      <p:nvGrpSpPr>
        <p:cNvPr id="1" name="Shape 155"/>
        <p:cNvGrpSpPr/>
        <p:nvPr/>
      </p:nvGrpSpPr>
      <p:grpSpPr>
        <a:xfrm>
          <a:off x="0" y="0"/>
          <a:ext cx="0" cy="0"/>
          <a:chOff x="0" y="0"/>
          <a:chExt cx="0" cy="0"/>
        </a:xfrm>
      </p:grpSpPr>
      <p:sp>
        <p:nvSpPr>
          <p:cNvPr id="156" name="Google Shape;156;p26"/>
          <p:cNvSpPr>
            <a:spLocks noGrp="1"/>
          </p:cNvSpPr>
          <p:nvPr>
            <p:ph type="pic" idx="2"/>
          </p:nvPr>
        </p:nvSpPr>
        <p:spPr>
          <a:xfrm>
            <a:off x="6096000" y="0"/>
            <a:ext cx="6096000" cy="6858000"/>
          </a:xfrm>
          <a:prstGeom prst="rect">
            <a:avLst/>
          </a:prstGeom>
          <a:noFill/>
          <a:ln>
            <a:noFill/>
          </a:ln>
        </p:spPr>
        <p:txBody>
          <a:bodyPr spcFirstLastPara="1" wrap="square" lIns="0" tIns="0" rIns="0" bIns="0" anchor="ctr" anchorCtr="0">
            <a:noAutofit/>
          </a:bodyPr>
          <a:lstStyle>
            <a:lvl1pPr marR="0" lvl="0" algn="ctr" rtl="0">
              <a:lnSpc>
                <a:spcPct val="100000"/>
              </a:lnSpc>
              <a:spcBef>
                <a:spcPts val="8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1pPr>
            <a:lvl2pPr marR="0" lvl="1" algn="l" rtl="0">
              <a:lnSpc>
                <a:spcPct val="100000"/>
              </a:lnSpc>
              <a:spcBef>
                <a:spcPts val="12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2pPr>
            <a:lvl3pPr marR="0" lvl="2"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3pPr>
            <a:lvl4pPr marR="0" lvl="3"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4pPr>
            <a:lvl5pPr marR="0" lvl="4"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9pPr>
          </a:lstStyle>
          <a:p>
            <a:endParaRPr/>
          </a:p>
        </p:txBody>
      </p:sp>
      <p:sp>
        <p:nvSpPr>
          <p:cNvPr id="157" name="Google Shape;157;p26"/>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6"/>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
        <p:nvSpPr>
          <p:cNvPr id="159" name="Google Shape;159;p26"/>
          <p:cNvSpPr txBox="1">
            <a:spLocks noGrp="1"/>
          </p:cNvSpPr>
          <p:nvPr>
            <p:ph type="body" idx="1"/>
          </p:nvPr>
        </p:nvSpPr>
        <p:spPr>
          <a:xfrm>
            <a:off x="609602" y="609600"/>
            <a:ext cx="4983892" cy="53628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3200"/>
              <a:buFont typeface="Arial"/>
              <a:buNone/>
              <a:defRPr sz="3200">
                <a:solidFill>
                  <a:schemeClr val="dk1"/>
                </a:solidFill>
                <a:latin typeface="Arial"/>
                <a:ea typeface="Arial"/>
                <a:cs typeface="Arial"/>
                <a:sym typeface="Arial"/>
              </a:defRPr>
            </a:lvl1pPr>
            <a:lvl2pPr marL="914400" lvl="1" indent="-228600" algn="l">
              <a:lnSpc>
                <a:spcPct val="100000"/>
              </a:lnSpc>
              <a:spcBef>
                <a:spcPts val="1200"/>
              </a:spcBef>
              <a:spcAft>
                <a:spcPts val="0"/>
              </a:spcAft>
              <a:buClr>
                <a:schemeClr val="dk1"/>
              </a:buClr>
              <a:buSzPts val="1600"/>
              <a:buFont typeface="Neue Haas Grotesk Text Std"/>
              <a:buNone/>
              <a:defRPr>
                <a:solidFill>
                  <a:schemeClr val="dk1"/>
                </a:solidFill>
              </a:defRPr>
            </a:lvl2pPr>
            <a:lvl3pPr marL="1371600" lvl="2" indent="-330200" algn="l">
              <a:lnSpc>
                <a:spcPct val="100000"/>
              </a:lnSpc>
              <a:spcBef>
                <a:spcPts val="800"/>
              </a:spcBef>
              <a:spcAft>
                <a:spcPts val="0"/>
              </a:spcAft>
              <a:buClr>
                <a:schemeClr val="dk1"/>
              </a:buClr>
              <a:buSzPts val="1600"/>
              <a:buChar char="•"/>
              <a:defRPr>
                <a:solidFill>
                  <a:schemeClr val="dk1"/>
                </a:solidFill>
              </a:defRPr>
            </a:lvl3pPr>
            <a:lvl4pPr marL="1828800" lvl="3" indent="-330200" algn="l">
              <a:lnSpc>
                <a:spcPct val="100000"/>
              </a:lnSpc>
              <a:spcBef>
                <a:spcPts val="800"/>
              </a:spcBef>
              <a:spcAft>
                <a:spcPts val="0"/>
              </a:spcAft>
              <a:buClr>
                <a:schemeClr val="dk1"/>
              </a:buClr>
              <a:buSzPts val="1600"/>
              <a:buChar char="–"/>
              <a:defRPr>
                <a:solidFill>
                  <a:schemeClr val="dk1"/>
                </a:solidFill>
              </a:defRPr>
            </a:lvl4pPr>
            <a:lvl5pPr marL="2286000" lvl="4" indent="-330200" algn="l">
              <a:lnSpc>
                <a:spcPct val="100000"/>
              </a:lnSpc>
              <a:spcBef>
                <a:spcPts val="80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60" name="Google Shape;160;p26"/>
          <p:cNvPicPr preferRelativeResize="0"/>
          <p:nvPr/>
        </p:nvPicPr>
        <p:blipFill rotWithShape="1">
          <a:blip r:embed="rId2">
            <a:alphaModFix/>
          </a:blip>
          <a:srcRect/>
          <a:stretch/>
        </p:blipFill>
        <p:spPr>
          <a:xfrm>
            <a:off x="497164" y="6144768"/>
            <a:ext cx="1426464" cy="53040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Statement and Chart">
  <p:cSld name="One Statement and Chart">
    <p:spTree>
      <p:nvGrpSpPr>
        <p:cNvPr id="1" name="Shape 161"/>
        <p:cNvGrpSpPr/>
        <p:nvPr/>
      </p:nvGrpSpPr>
      <p:grpSpPr>
        <a:xfrm>
          <a:off x="0" y="0"/>
          <a:ext cx="0" cy="0"/>
          <a:chOff x="0" y="0"/>
          <a:chExt cx="0" cy="0"/>
        </a:xfrm>
      </p:grpSpPr>
      <p:sp>
        <p:nvSpPr>
          <p:cNvPr id="162" name="Google Shape;162;p27"/>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27"/>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27"/>
          <p:cNvSpPr txBox="1">
            <a:spLocks noGrp="1"/>
          </p:cNvSpPr>
          <p:nvPr>
            <p:ph type="body" idx="1"/>
          </p:nvPr>
        </p:nvSpPr>
        <p:spPr>
          <a:xfrm>
            <a:off x="609602" y="609600"/>
            <a:ext cx="4983892" cy="53628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3200"/>
              <a:buFont typeface="Arial"/>
              <a:buNone/>
              <a:defRPr sz="3200">
                <a:solidFill>
                  <a:schemeClr val="dk1"/>
                </a:solidFill>
                <a:latin typeface="Arial"/>
                <a:ea typeface="Arial"/>
                <a:cs typeface="Arial"/>
                <a:sym typeface="Arial"/>
              </a:defRPr>
            </a:lvl1pPr>
            <a:lvl2pPr marL="914400" lvl="1" indent="-228600" algn="l">
              <a:lnSpc>
                <a:spcPct val="100000"/>
              </a:lnSpc>
              <a:spcBef>
                <a:spcPts val="1200"/>
              </a:spcBef>
              <a:spcAft>
                <a:spcPts val="0"/>
              </a:spcAft>
              <a:buClr>
                <a:schemeClr val="dk1"/>
              </a:buClr>
              <a:buSzPts val="1600"/>
              <a:buFont typeface="Neue Haas Grotesk Text Std"/>
              <a:buNone/>
              <a:defRPr>
                <a:solidFill>
                  <a:schemeClr val="dk1"/>
                </a:solidFill>
              </a:defRPr>
            </a:lvl2pPr>
            <a:lvl3pPr marL="1371600" lvl="2" indent="-330200" algn="l">
              <a:lnSpc>
                <a:spcPct val="100000"/>
              </a:lnSpc>
              <a:spcBef>
                <a:spcPts val="800"/>
              </a:spcBef>
              <a:spcAft>
                <a:spcPts val="0"/>
              </a:spcAft>
              <a:buClr>
                <a:schemeClr val="dk1"/>
              </a:buClr>
              <a:buSzPts val="1600"/>
              <a:buChar char="•"/>
              <a:defRPr>
                <a:solidFill>
                  <a:schemeClr val="dk1"/>
                </a:solidFill>
              </a:defRPr>
            </a:lvl3pPr>
            <a:lvl4pPr marL="1828800" lvl="3" indent="-330200" algn="l">
              <a:lnSpc>
                <a:spcPct val="100000"/>
              </a:lnSpc>
              <a:spcBef>
                <a:spcPts val="800"/>
              </a:spcBef>
              <a:spcAft>
                <a:spcPts val="0"/>
              </a:spcAft>
              <a:buClr>
                <a:schemeClr val="dk1"/>
              </a:buClr>
              <a:buSzPts val="1600"/>
              <a:buChar char="–"/>
              <a:defRPr>
                <a:solidFill>
                  <a:schemeClr val="dk1"/>
                </a:solidFill>
              </a:defRPr>
            </a:lvl4pPr>
            <a:lvl5pPr marL="2286000" lvl="4" indent="-330200" algn="l">
              <a:lnSpc>
                <a:spcPct val="100000"/>
              </a:lnSpc>
              <a:spcBef>
                <a:spcPts val="80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27"/>
          <p:cNvSpPr>
            <a:spLocks noGrp="1"/>
          </p:cNvSpPr>
          <p:nvPr>
            <p:ph type="chart" idx="2"/>
          </p:nvPr>
        </p:nvSpPr>
        <p:spPr>
          <a:xfrm>
            <a:off x="6096000" y="609600"/>
            <a:ext cx="5486400" cy="5362832"/>
          </a:xfrm>
          <a:prstGeom prst="rect">
            <a:avLst/>
          </a:prstGeom>
          <a:noFill/>
          <a:ln>
            <a:noFill/>
          </a:ln>
        </p:spPr>
        <p:txBody>
          <a:bodyPr spcFirstLastPara="1" wrap="square" lIns="0" tIns="0" rIns="0" bIns="0" anchor="ctr" anchorCtr="0">
            <a:noAutofit/>
          </a:bodyPr>
          <a:lstStyle>
            <a:lvl1pPr marR="0" lvl="0" algn="ctr" rtl="0">
              <a:lnSpc>
                <a:spcPct val="100000"/>
              </a:lnSpc>
              <a:spcBef>
                <a:spcPts val="12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1pPr>
            <a:lvl2pPr marR="0" lvl="1" algn="l" rtl="0">
              <a:lnSpc>
                <a:spcPct val="100000"/>
              </a:lnSpc>
              <a:spcBef>
                <a:spcPts val="12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2pPr>
            <a:lvl3pPr marR="0" lvl="2"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3pPr>
            <a:lvl4pPr marR="0" lvl="3"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4pPr>
            <a:lvl5pPr marR="0" lvl="4"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ext and One Picture">
  <p:cSld name="Text and One Picture">
    <p:spTree>
      <p:nvGrpSpPr>
        <p:cNvPr id="1" name="Shape 166"/>
        <p:cNvGrpSpPr/>
        <p:nvPr/>
      </p:nvGrpSpPr>
      <p:grpSpPr>
        <a:xfrm>
          <a:off x="0" y="0"/>
          <a:ext cx="0" cy="0"/>
          <a:chOff x="0" y="0"/>
          <a:chExt cx="0" cy="0"/>
        </a:xfrm>
      </p:grpSpPr>
      <p:sp>
        <p:nvSpPr>
          <p:cNvPr id="167" name="Google Shape;167;p28"/>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28"/>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
        <p:nvSpPr>
          <p:cNvPr id="169" name="Google Shape;169;p28"/>
          <p:cNvSpPr txBox="1">
            <a:spLocks noGrp="1"/>
          </p:cNvSpPr>
          <p:nvPr>
            <p:ph type="body" idx="1"/>
          </p:nvPr>
        </p:nvSpPr>
        <p:spPr>
          <a:xfrm>
            <a:off x="609600" y="792480"/>
            <a:ext cx="4754880" cy="51765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3200"/>
              <a:buFont typeface="Arial"/>
              <a:buNone/>
              <a:defRPr sz="3200">
                <a:solidFill>
                  <a:schemeClr val="dk1"/>
                </a:solidFill>
                <a:latin typeface="Arial"/>
                <a:ea typeface="Arial"/>
                <a:cs typeface="Arial"/>
                <a:sym typeface="Arial"/>
              </a:defRPr>
            </a:lvl1pPr>
            <a:lvl2pPr marL="914400" lvl="1" indent="-228600" algn="l">
              <a:lnSpc>
                <a:spcPct val="100000"/>
              </a:lnSpc>
              <a:spcBef>
                <a:spcPts val="1200"/>
              </a:spcBef>
              <a:spcAft>
                <a:spcPts val="0"/>
              </a:spcAft>
              <a:buClr>
                <a:schemeClr val="dk1"/>
              </a:buClr>
              <a:buSzPts val="1600"/>
              <a:buFont typeface="Neue Haas Grotesk Text Std"/>
              <a:buNone/>
              <a:defRPr b="1">
                <a:solidFill>
                  <a:schemeClr val="dk1"/>
                </a:solidFill>
              </a:defRPr>
            </a:lvl2pPr>
            <a:lvl3pPr marL="1371600" lvl="2" indent="-228600" algn="l">
              <a:lnSpc>
                <a:spcPct val="100000"/>
              </a:lnSpc>
              <a:spcBef>
                <a:spcPts val="1200"/>
              </a:spcBef>
              <a:spcAft>
                <a:spcPts val="0"/>
              </a:spcAft>
              <a:buClr>
                <a:schemeClr val="dk1"/>
              </a:buClr>
              <a:buSzPts val="1600"/>
              <a:buFont typeface="Neue Haas Grotesk Text Std"/>
              <a:buNone/>
              <a:defRPr>
                <a:solidFill>
                  <a:schemeClr val="dk1"/>
                </a:solidFill>
              </a:defRPr>
            </a:lvl3pPr>
            <a:lvl4pPr marL="1828800" lvl="3" indent="-330200" algn="l">
              <a:lnSpc>
                <a:spcPct val="100000"/>
              </a:lnSpc>
              <a:spcBef>
                <a:spcPts val="800"/>
              </a:spcBef>
              <a:spcAft>
                <a:spcPts val="0"/>
              </a:spcAft>
              <a:buClr>
                <a:schemeClr val="dk1"/>
              </a:buClr>
              <a:buSzPts val="1600"/>
              <a:buFont typeface="Arial"/>
              <a:buChar char="•"/>
              <a:defRPr>
                <a:solidFill>
                  <a:schemeClr val="dk1"/>
                </a:solidFill>
              </a:defRPr>
            </a:lvl4pPr>
            <a:lvl5pPr marL="2286000" lvl="4" indent="-330200" algn="l">
              <a:lnSpc>
                <a:spcPct val="100000"/>
              </a:lnSpc>
              <a:spcBef>
                <a:spcPts val="80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0" name="Google Shape;170;p28"/>
          <p:cNvSpPr>
            <a:spLocks noGrp="1"/>
          </p:cNvSpPr>
          <p:nvPr>
            <p:ph type="pic" idx="2"/>
          </p:nvPr>
        </p:nvSpPr>
        <p:spPr>
          <a:xfrm>
            <a:off x="5669280" y="1619423"/>
            <a:ext cx="5913120" cy="3818860"/>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1pPr>
            <a:lvl2pPr marR="0" lvl="1" algn="l" rtl="0">
              <a:lnSpc>
                <a:spcPct val="100000"/>
              </a:lnSpc>
              <a:spcBef>
                <a:spcPts val="12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2pPr>
            <a:lvl3pPr marR="0" lvl="2"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3pPr>
            <a:lvl4pPr marR="0" lvl="3"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4pPr>
            <a:lvl5pPr marR="0" lvl="4"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9pPr>
          </a:lstStyle>
          <a:p>
            <a:endParaRPr/>
          </a:p>
        </p:txBody>
      </p:sp>
      <p:sp>
        <p:nvSpPr>
          <p:cNvPr id="171" name="Google Shape;171;p28"/>
          <p:cNvSpPr txBox="1">
            <a:spLocks noGrp="1"/>
          </p:cNvSpPr>
          <p:nvPr>
            <p:ph type="body" idx="3"/>
          </p:nvPr>
        </p:nvSpPr>
        <p:spPr>
          <a:xfrm>
            <a:off x="5669280" y="5539779"/>
            <a:ext cx="5913120" cy="42922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933"/>
              <a:buFont typeface="Neue Haas Grotesk Text Std"/>
              <a:buNone/>
              <a:defRPr sz="933" b="0">
                <a:solidFill>
                  <a:schemeClr val="dk1"/>
                </a:solidFill>
              </a:defRPr>
            </a:lvl1pPr>
            <a:lvl2pPr marL="914400" lvl="1" indent="-228600" algn="l">
              <a:lnSpc>
                <a:spcPct val="100000"/>
              </a:lnSpc>
              <a:spcBef>
                <a:spcPts val="0"/>
              </a:spcBef>
              <a:spcAft>
                <a:spcPts val="0"/>
              </a:spcAft>
              <a:buClr>
                <a:schemeClr val="dk1"/>
              </a:buClr>
              <a:buSzPts val="1600"/>
              <a:buFont typeface="Neue Haas Grotesk Text Std"/>
              <a:buNone/>
              <a:defRPr sz="1600"/>
            </a:lvl2pPr>
            <a:lvl3pPr marL="1371600" lvl="2" indent="-330200" algn="l">
              <a:lnSpc>
                <a:spcPct val="100000"/>
              </a:lnSpc>
              <a:spcBef>
                <a:spcPts val="0"/>
              </a:spcBef>
              <a:spcAft>
                <a:spcPts val="0"/>
              </a:spcAft>
              <a:buClr>
                <a:schemeClr val="dk1"/>
              </a:buClr>
              <a:buSzPts val="1600"/>
              <a:buChar char="•"/>
              <a:defRPr sz="1600"/>
            </a:lvl3pPr>
            <a:lvl4pPr marL="1828800" lvl="3" indent="-330200" algn="l">
              <a:lnSpc>
                <a:spcPct val="100000"/>
              </a:lnSpc>
              <a:spcBef>
                <a:spcPts val="0"/>
              </a:spcBef>
              <a:spcAft>
                <a:spcPts val="0"/>
              </a:spcAft>
              <a:buClr>
                <a:schemeClr val="dk1"/>
              </a:buClr>
              <a:buSzPts val="1600"/>
              <a:buChar char="–"/>
              <a:defRPr sz="1600"/>
            </a:lvl4pPr>
            <a:lvl5pPr marL="2286000" lvl="4" indent="-330200" algn="l">
              <a:lnSpc>
                <a:spcPct val="100000"/>
              </a:lnSpc>
              <a:spcBef>
                <a:spcPts val="0"/>
              </a:spcBef>
              <a:spcAft>
                <a:spcPts val="0"/>
              </a:spcAft>
              <a:buClr>
                <a:schemeClr val="dk1"/>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172" name="Google Shape;172;p28"/>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and Two Picture">
  <p:cSld name="Text and Two Picture">
    <p:spTree>
      <p:nvGrpSpPr>
        <p:cNvPr id="1" name="Shape 173"/>
        <p:cNvGrpSpPr/>
        <p:nvPr/>
      </p:nvGrpSpPr>
      <p:grpSpPr>
        <a:xfrm>
          <a:off x="0" y="0"/>
          <a:ext cx="0" cy="0"/>
          <a:chOff x="0" y="0"/>
          <a:chExt cx="0" cy="0"/>
        </a:xfrm>
      </p:grpSpPr>
      <p:sp>
        <p:nvSpPr>
          <p:cNvPr id="174" name="Google Shape;174;p29"/>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29"/>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
        <p:nvSpPr>
          <p:cNvPr id="176" name="Google Shape;176;p29"/>
          <p:cNvSpPr txBox="1">
            <a:spLocks noGrp="1"/>
          </p:cNvSpPr>
          <p:nvPr>
            <p:ph type="body" idx="1"/>
          </p:nvPr>
        </p:nvSpPr>
        <p:spPr>
          <a:xfrm>
            <a:off x="609600" y="792480"/>
            <a:ext cx="4754880" cy="51765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3200"/>
              <a:buFont typeface="Arial"/>
              <a:buNone/>
              <a:defRPr sz="3200">
                <a:solidFill>
                  <a:schemeClr val="dk1"/>
                </a:solidFill>
                <a:latin typeface="Arial"/>
                <a:ea typeface="Arial"/>
                <a:cs typeface="Arial"/>
                <a:sym typeface="Arial"/>
              </a:defRPr>
            </a:lvl1pPr>
            <a:lvl2pPr marL="914400" lvl="1" indent="-228600" algn="l">
              <a:lnSpc>
                <a:spcPct val="100000"/>
              </a:lnSpc>
              <a:spcBef>
                <a:spcPts val="1200"/>
              </a:spcBef>
              <a:spcAft>
                <a:spcPts val="0"/>
              </a:spcAft>
              <a:buClr>
                <a:schemeClr val="dk1"/>
              </a:buClr>
              <a:buSzPts val="1600"/>
              <a:buFont typeface="Neue Haas Grotesk Text Std"/>
              <a:buNone/>
              <a:defRPr b="1">
                <a:solidFill>
                  <a:schemeClr val="dk1"/>
                </a:solidFill>
              </a:defRPr>
            </a:lvl2pPr>
            <a:lvl3pPr marL="1371600" lvl="2" indent="-228600" algn="l">
              <a:lnSpc>
                <a:spcPct val="100000"/>
              </a:lnSpc>
              <a:spcBef>
                <a:spcPts val="1200"/>
              </a:spcBef>
              <a:spcAft>
                <a:spcPts val="0"/>
              </a:spcAft>
              <a:buClr>
                <a:schemeClr val="dk1"/>
              </a:buClr>
              <a:buSzPts val="1600"/>
              <a:buFont typeface="Neue Haas Grotesk Text Std"/>
              <a:buNone/>
              <a:defRPr>
                <a:solidFill>
                  <a:schemeClr val="dk1"/>
                </a:solidFill>
              </a:defRPr>
            </a:lvl3pPr>
            <a:lvl4pPr marL="1828800" lvl="3" indent="-330200" algn="l">
              <a:lnSpc>
                <a:spcPct val="100000"/>
              </a:lnSpc>
              <a:spcBef>
                <a:spcPts val="800"/>
              </a:spcBef>
              <a:spcAft>
                <a:spcPts val="0"/>
              </a:spcAft>
              <a:buClr>
                <a:schemeClr val="dk1"/>
              </a:buClr>
              <a:buSzPts val="1600"/>
              <a:buFont typeface="Arial"/>
              <a:buChar char="•"/>
              <a:defRPr>
                <a:solidFill>
                  <a:schemeClr val="dk1"/>
                </a:solidFill>
              </a:defRPr>
            </a:lvl4pPr>
            <a:lvl5pPr marL="2286000" lvl="4" indent="-330200" algn="l">
              <a:lnSpc>
                <a:spcPct val="100000"/>
              </a:lnSpc>
              <a:spcBef>
                <a:spcPts val="80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177" name="Google Shape;177;p29"/>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
        <p:nvSpPr>
          <p:cNvPr id="178" name="Google Shape;178;p29"/>
          <p:cNvSpPr>
            <a:spLocks noGrp="1"/>
          </p:cNvSpPr>
          <p:nvPr>
            <p:ph type="pic" idx="2"/>
          </p:nvPr>
        </p:nvSpPr>
        <p:spPr>
          <a:xfrm>
            <a:off x="5669282" y="1619423"/>
            <a:ext cx="2793252" cy="3820975"/>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1pPr>
            <a:lvl2pPr marR="0" lvl="1" algn="l" rtl="0">
              <a:lnSpc>
                <a:spcPct val="100000"/>
              </a:lnSpc>
              <a:spcBef>
                <a:spcPts val="12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2pPr>
            <a:lvl3pPr marR="0" lvl="2"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3pPr>
            <a:lvl4pPr marR="0" lvl="3"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4pPr>
            <a:lvl5pPr marR="0" lvl="4"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9pPr>
          </a:lstStyle>
          <a:p>
            <a:endParaRPr/>
          </a:p>
        </p:txBody>
      </p:sp>
      <p:sp>
        <p:nvSpPr>
          <p:cNvPr id="179" name="Google Shape;179;p29"/>
          <p:cNvSpPr txBox="1">
            <a:spLocks noGrp="1"/>
          </p:cNvSpPr>
          <p:nvPr>
            <p:ph type="body" idx="3"/>
          </p:nvPr>
        </p:nvSpPr>
        <p:spPr>
          <a:xfrm>
            <a:off x="5669283" y="5539779"/>
            <a:ext cx="2793252" cy="42922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933"/>
              <a:buFont typeface="Neue Haas Grotesk Text Std"/>
              <a:buNone/>
              <a:defRPr sz="933" b="0">
                <a:solidFill>
                  <a:schemeClr val="dk1"/>
                </a:solidFill>
              </a:defRPr>
            </a:lvl1pPr>
            <a:lvl2pPr marL="914400" lvl="1" indent="-228600" algn="l">
              <a:lnSpc>
                <a:spcPct val="100000"/>
              </a:lnSpc>
              <a:spcBef>
                <a:spcPts val="0"/>
              </a:spcBef>
              <a:spcAft>
                <a:spcPts val="0"/>
              </a:spcAft>
              <a:buClr>
                <a:schemeClr val="dk1"/>
              </a:buClr>
              <a:buSzPts val="1600"/>
              <a:buFont typeface="Neue Haas Grotesk Text Std"/>
              <a:buNone/>
              <a:defRPr sz="1600"/>
            </a:lvl2pPr>
            <a:lvl3pPr marL="1371600" lvl="2" indent="-330200" algn="l">
              <a:lnSpc>
                <a:spcPct val="100000"/>
              </a:lnSpc>
              <a:spcBef>
                <a:spcPts val="0"/>
              </a:spcBef>
              <a:spcAft>
                <a:spcPts val="0"/>
              </a:spcAft>
              <a:buClr>
                <a:schemeClr val="dk1"/>
              </a:buClr>
              <a:buSzPts val="1600"/>
              <a:buChar char="•"/>
              <a:defRPr sz="1600"/>
            </a:lvl3pPr>
            <a:lvl4pPr marL="1828800" lvl="3" indent="-330200" algn="l">
              <a:lnSpc>
                <a:spcPct val="100000"/>
              </a:lnSpc>
              <a:spcBef>
                <a:spcPts val="0"/>
              </a:spcBef>
              <a:spcAft>
                <a:spcPts val="0"/>
              </a:spcAft>
              <a:buClr>
                <a:schemeClr val="dk1"/>
              </a:buClr>
              <a:buSzPts val="1600"/>
              <a:buChar char="–"/>
              <a:defRPr sz="1600"/>
            </a:lvl4pPr>
            <a:lvl5pPr marL="2286000" lvl="4" indent="-330200" algn="l">
              <a:lnSpc>
                <a:spcPct val="100000"/>
              </a:lnSpc>
              <a:spcBef>
                <a:spcPts val="0"/>
              </a:spcBef>
              <a:spcAft>
                <a:spcPts val="0"/>
              </a:spcAft>
              <a:buClr>
                <a:schemeClr val="dk1"/>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9"/>
          <p:cNvSpPr txBox="1">
            <a:spLocks noGrp="1"/>
          </p:cNvSpPr>
          <p:nvPr>
            <p:ph type="body" idx="4"/>
          </p:nvPr>
        </p:nvSpPr>
        <p:spPr>
          <a:xfrm>
            <a:off x="8698986" y="5539779"/>
            <a:ext cx="2871189" cy="429223"/>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933"/>
              <a:buFont typeface="Neue Haas Grotesk Text Std"/>
              <a:buNone/>
              <a:defRPr sz="933" b="0">
                <a:solidFill>
                  <a:schemeClr val="dk1"/>
                </a:solidFill>
              </a:defRPr>
            </a:lvl1pPr>
            <a:lvl2pPr marL="914400" lvl="1" indent="-228600" algn="l">
              <a:lnSpc>
                <a:spcPct val="100000"/>
              </a:lnSpc>
              <a:spcBef>
                <a:spcPts val="0"/>
              </a:spcBef>
              <a:spcAft>
                <a:spcPts val="0"/>
              </a:spcAft>
              <a:buClr>
                <a:schemeClr val="dk1"/>
              </a:buClr>
              <a:buSzPts val="1600"/>
              <a:buFont typeface="Neue Haas Grotesk Text Std"/>
              <a:buNone/>
              <a:defRPr sz="1600"/>
            </a:lvl2pPr>
            <a:lvl3pPr marL="1371600" lvl="2" indent="-330200" algn="l">
              <a:lnSpc>
                <a:spcPct val="100000"/>
              </a:lnSpc>
              <a:spcBef>
                <a:spcPts val="0"/>
              </a:spcBef>
              <a:spcAft>
                <a:spcPts val="0"/>
              </a:spcAft>
              <a:buClr>
                <a:schemeClr val="dk1"/>
              </a:buClr>
              <a:buSzPts val="1600"/>
              <a:buChar char="•"/>
              <a:defRPr sz="1600"/>
            </a:lvl3pPr>
            <a:lvl4pPr marL="1828800" lvl="3" indent="-330200" algn="l">
              <a:lnSpc>
                <a:spcPct val="100000"/>
              </a:lnSpc>
              <a:spcBef>
                <a:spcPts val="0"/>
              </a:spcBef>
              <a:spcAft>
                <a:spcPts val="0"/>
              </a:spcAft>
              <a:buClr>
                <a:schemeClr val="dk1"/>
              </a:buClr>
              <a:buSzPts val="1600"/>
              <a:buChar char="–"/>
              <a:defRPr sz="1600"/>
            </a:lvl4pPr>
            <a:lvl5pPr marL="2286000" lvl="4" indent="-330200" algn="l">
              <a:lnSpc>
                <a:spcPct val="100000"/>
              </a:lnSpc>
              <a:spcBef>
                <a:spcPts val="0"/>
              </a:spcBef>
              <a:spcAft>
                <a:spcPts val="0"/>
              </a:spcAft>
              <a:buClr>
                <a:schemeClr val="dk1"/>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1" name="Google Shape;181;p29"/>
          <p:cNvSpPr>
            <a:spLocks noGrp="1"/>
          </p:cNvSpPr>
          <p:nvPr>
            <p:ph type="pic" idx="5"/>
          </p:nvPr>
        </p:nvSpPr>
        <p:spPr>
          <a:xfrm>
            <a:off x="8698986" y="1619423"/>
            <a:ext cx="2871189" cy="3820975"/>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1pPr>
            <a:lvl2pPr marR="0" lvl="1" algn="l" rtl="0">
              <a:lnSpc>
                <a:spcPct val="100000"/>
              </a:lnSpc>
              <a:spcBef>
                <a:spcPts val="12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2pPr>
            <a:lvl3pPr marR="0" lvl="2"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3pPr>
            <a:lvl4pPr marR="0" lvl="3"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4pPr>
            <a:lvl5pPr marR="0" lvl="4"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Picture">
  <p:cSld name="Three Picture">
    <p:spTree>
      <p:nvGrpSpPr>
        <p:cNvPr id="1" name="Shape 182"/>
        <p:cNvGrpSpPr/>
        <p:nvPr/>
      </p:nvGrpSpPr>
      <p:grpSpPr>
        <a:xfrm>
          <a:off x="0" y="0"/>
          <a:ext cx="0" cy="0"/>
          <a:chOff x="0" y="0"/>
          <a:chExt cx="0" cy="0"/>
        </a:xfrm>
      </p:grpSpPr>
      <p:sp>
        <p:nvSpPr>
          <p:cNvPr id="183" name="Google Shape;183;p30"/>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30"/>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30"/>
          <p:cNvSpPr txBox="1">
            <a:spLocks noGrp="1"/>
          </p:cNvSpPr>
          <p:nvPr>
            <p:ph type="body" idx="1"/>
          </p:nvPr>
        </p:nvSpPr>
        <p:spPr>
          <a:xfrm>
            <a:off x="8233835" y="5645148"/>
            <a:ext cx="3348565" cy="32385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933"/>
              <a:buFont typeface="Neue Haas Grotesk Text Std"/>
              <a:buNone/>
              <a:defRPr sz="933" b="0">
                <a:solidFill>
                  <a:schemeClr val="dk1"/>
                </a:solidFill>
              </a:defRPr>
            </a:lvl1pPr>
            <a:lvl2pPr marL="914400" lvl="1" indent="-228600" algn="l">
              <a:lnSpc>
                <a:spcPct val="100000"/>
              </a:lnSpc>
              <a:spcBef>
                <a:spcPts val="0"/>
              </a:spcBef>
              <a:spcAft>
                <a:spcPts val="0"/>
              </a:spcAft>
              <a:buClr>
                <a:schemeClr val="dk1"/>
              </a:buClr>
              <a:buSzPts val="1600"/>
              <a:buFont typeface="Neue Haas Grotesk Text Std"/>
              <a:buNone/>
              <a:defRPr sz="1600"/>
            </a:lvl2pPr>
            <a:lvl3pPr marL="1371600" lvl="2" indent="-330200" algn="l">
              <a:lnSpc>
                <a:spcPct val="100000"/>
              </a:lnSpc>
              <a:spcBef>
                <a:spcPts val="0"/>
              </a:spcBef>
              <a:spcAft>
                <a:spcPts val="0"/>
              </a:spcAft>
              <a:buClr>
                <a:schemeClr val="dk1"/>
              </a:buClr>
              <a:buSzPts val="1600"/>
              <a:buChar char="•"/>
              <a:defRPr sz="1600"/>
            </a:lvl3pPr>
            <a:lvl4pPr marL="1828800" lvl="3" indent="-330200" algn="l">
              <a:lnSpc>
                <a:spcPct val="100000"/>
              </a:lnSpc>
              <a:spcBef>
                <a:spcPts val="0"/>
              </a:spcBef>
              <a:spcAft>
                <a:spcPts val="0"/>
              </a:spcAft>
              <a:buClr>
                <a:schemeClr val="dk1"/>
              </a:buClr>
              <a:buSzPts val="1600"/>
              <a:buChar char="–"/>
              <a:defRPr sz="1600"/>
            </a:lvl4pPr>
            <a:lvl5pPr marL="2286000" lvl="4" indent="-330200" algn="l">
              <a:lnSpc>
                <a:spcPct val="100000"/>
              </a:lnSpc>
              <a:spcBef>
                <a:spcPts val="0"/>
              </a:spcBef>
              <a:spcAft>
                <a:spcPts val="0"/>
              </a:spcAft>
              <a:buClr>
                <a:schemeClr val="dk1"/>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0"/>
          <p:cNvSpPr txBox="1">
            <a:spLocks noGrp="1"/>
          </p:cNvSpPr>
          <p:nvPr>
            <p:ph type="body" idx="2"/>
          </p:nvPr>
        </p:nvSpPr>
        <p:spPr>
          <a:xfrm>
            <a:off x="609600" y="5645148"/>
            <a:ext cx="3354917" cy="32385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933"/>
              <a:buFont typeface="Neue Haas Grotesk Text Std"/>
              <a:buNone/>
              <a:defRPr sz="933" b="0">
                <a:solidFill>
                  <a:schemeClr val="dk1"/>
                </a:solidFill>
              </a:defRPr>
            </a:lvl1pPr>
            <a:lvl2pPr marL="914400" lvl="1" indent="-228600" algn="l">
              <a:lnSpc>
                <a:spcPct val="100000"/>
              </a:lnSpc>
              <a:spcBef>
                <a:spcPts val="0"/>
              </a:spcBef>
              <a:spcAft>
                <a:spcPts val="0"/>
              </a:spcAft>
              <a:buClr>
                <a:schemeClr val="dk1"/>
              </a:buClr>
              <a:buSzPts val="1600"/>
              <a:buFont typeface="Neue Haas Grotesk Text Std"/>
              <a:buNone/>
              <a:defRPr sz="1600"/>
            </a:lvl2pPr>
            <a:lvl3pPr marL="1371600" lvl="2" indent="-330200" algn="l">
              <a:lnSpc>
                <a:spcPct val="100000"/>
              </a:lnSpc>
              <a:spcBef>
                <a:spcPts val="0"/>
              </a:spcBef>
              <a:spcAft>
                <a:spcPts val="0"/>
              </a:spcAft>
              <a:buClr>
                <a:schemeClr val="dk1"/>
              </a:buClr>
              <a:buSzPts val="1600"/>
              <a:buChar char="•"/>
              <a:defRPr sz="1600"/>
            </a:lvl3pPr>
            <a:lvl4pPr marL="1828800" lvl="3" indent="-330200" algn="l">
              <a:lnSpc>
                <a:spcPct val="100000"/>
              </a:lnSpc>
              <a:spcBef>
                <a:spcPts val="0"/>
              </a:spcBef>
              <a:spcAft>
                <a:spcPts val="0"/>
              </a:spcAft>
              <a:buClr>
                <a:schemeClr val="dk1"/>
              </a:buClr>
              <a:buSzPts val="1600"/>
              <a:buChar char="–"/>
              <a:defRPr sz="1600"/>
            </a:lvl4pPr>
            <a:lvl5pPr marL="2286000" lvl="4" indent="-330200" algn="l">
              <a:lnSpc>
                <a:spcPct val="100000"/>
              </a:lnSpc>
              <a:spcBef>
                <a:spcPts val="0"/>
              </a:spcBef>
              <a:spcAft>
                <a:spcPts val="0"/>
              </a:spcAft>
              <a:buClr>
                <a:schemeClr val="dk1"/>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0"/>
          <p:cNvSpPr txBox="1">
            <a:spLocks noGrp="1"/>
          </p:cNvSpPr>
          <p:nvPr>
            <p:ph type="body" idx="3"/>
          </p:nvPr>
        </p:nvSpPr>
        <p:spPr>
          <a:xfrm>
            <a:off x="4419600" y="5645148"/>
            <a:ext cx="3352800" cy="32385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933"/>
              <a:buFont typeface="Neue Haas Grotesk Text Std"/>
              <a:buNone/>
              <a:defRPr sz="933" b="0">
                <a:solidFill>
                  <a:schemeClr val="dk1"/>
                </a:solidFill>
              </a:defRPr>
            </a:lvl1pPr>
            <a:lvl2pPr marL="914400" lvl="1" indent="-228600" algn="l">
              <a:lnSpc>
                <a:spcPct val="100000"/>
              </a:lnSpc>
              <a:spcBef>
                <a:spcPts val="0"/>
              </a:spcBef>
              <a:spcAft>
                <a:spcPts val="0"/>
              </a:spcAft>
              <a:buClr>
                <a:schemeClr val="dk1"/>
              </a:buClr>
              <a:buSzPts val="1600"/>
              <a:buFont typeface="Neue Haas Grotesk Text Std"/>
              <a:buNone/>
              <a:defRPr sz="1600"/>
            </a:lvl2pPr>
            <a:lvl3pPr marL="1371600" lvl="2" indent="-330200" algn="l">
              <a:lnSpc>
                <a:spcPct val="100000"/>
              </a:lnSpc>
              <a:spcBef>
                <a:spcPts val="0"/>
              </a:spcBef>
              <a:spcAft>
                <a:spcPts val="0"/>
              </a:spcAft>
              <a:buClr>
                <a:schemeClr val="dk1"/>
              </a:buClr>
              <a:buSzPts val="1600"/>
              <a:buChar char="•"/>
              <a:defRPr sz="1600"/>
            </a:lvl3pPr>
            <a:lvl4pPr marL="1828800" lvl="3" indent="-330200" algn="l">
              <a:lnSpc>
                <a:spcPct val="100000"/>
              </a:lnSpc>
              <a:spcBef>
                <a:spcPts val="0"/>
              </a:spcBef>
              <a:spcAft>
                <a:spcPts val="0"/>
              </a:spcAft>
              <a:buClr>
                <a:schemeClr val="dk1"/>
              </a:buClr>
              <a:buSzPts val="1600"/>
              <a:buChar char="–"/>
              <a:defRPr sz="1600"/>
            </a:lvl4pPr>
            <a:lvl5pPr marL="2286000" lvl="4" indent="-330200" algn="l">
              <a:lnSpc>
                <a:spcPct val="100000"/>
              </a:lnSpc>
              <a:spcBef>
                <a:spcPts val="0"/>
              </a:spcBef>
              <a:spcAft>
                <a:spcPts val="0"/>
              </a:spcAft>
              <a:buClr>
                <a:schemeClr val="dk1"/>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8" name="Google Shape;188;p30"/>
          <p:cNvSpPr>
            <a:spLocks noGrp="1"/>
          </p:cNvSpPr>
          <p:nvPr>
            <p:ph type="pic" idx="4"/>
          </p:nvPr>
        </p:nvSpPr>
        <p:spPr>
          <a:xfrm>
            <a:off x="611717" y="1082496"/>
            <a:ext cx="3352800" cy="4461901"/>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1pPr>
            <a:lvl2pPr marR="0" lvl="1" algn="l" rtl="0">
              <a:lnSpc>
                <a:spcPct val="100000"/>
              </a:lnSpc>
              <a:spcBef>
                <a:spcPts val="12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2pPr>
            <a:lvl3pPr marR="0" lvl="2"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3pPr>
            <a:lvl4pPr marR="0" lvl="3"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4pPr>
            <a:lvl5pPr marR="0" lvl="4"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9pPr>
          </a:lstStyle>
          <a:p>
            <a:endParaRPr/>
          </a:p>
        </p:txBody>
      </p:sp>
      <p:sp>
        <p:nvSpPr>
          <p:cNvPr id="189" name="Google Shape;189;p30"/>
          <p:cNvSpPr>
            <a:spLocks noGrp="1"/>
          </p:cNvSpPr>
          <p:nvPr>
            <p:ph type="pic" idx="5"/>
          </p:nvPr>
        </p:nvSpPr>
        <p:spPr>
          <a:xfrm>
            <a:off x="4419600" y="1082496"/>
            <a:ext cx="3352800" cy="4461901"/>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1pPr>
            <a:lvl2pPr marR="0" lvl="1" algn="l" rtl="0">
              <a:lnSpc>
                <a:spcPct val="100000"/>
              </a:lnSpc>
              <a:spcBef>
                <a:spcPts val="12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2pPr>
            <a:lvl3pPr marR="0" lvl="2"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3pPr>
            <a:lvl4pPr marR="0" lvl="3"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4pPr>
            <a:lvl5pPr marR="0" lvl="4"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9pPr>
          </a:lstStyle>
          <a:p>
            <a:endParaRPr/>
          </a:p>
        </p:txBody>
      </p:sp>
      <p:sp>
        <p:nvSpPr>
          <p:cNvPr id="190" name="Google Shape;190;p30"/>
          <p:cNvSpPr>
            <a:spLocks noGrp="1"/>
          </p:cNvSpPr>
          <p:nvPr>
            <p:ph type="pic" idx="6"/>
          </p:nvPr>
        </p:nvSpPr>
        <p:spPr>
          <a:xfrm>
            <a:off x="8233833" y="1082496"/>
            <a:ext cx="3352800" cy="4461901"/>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1pPr>
            <a:lvl2pPr marR="0" lvl="1" algn="l" rtl="0">
              <a:lnSpc>
                <a:spcPct val="100000"/>
              </a:lnSpc>
              <a:spcBef>
                <a:spcPts val="12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2pPr>
            <a:lvl3pPr marR="0" lvl="2"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3pPr>
            <a:lvl4pPr marR="0" lvl="3"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4pPr>
            <a:lvl5pPr marR="0" lvl="4"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Full-Screen Picture">
  <p:cSld name="Full-Screen Picture">
    <p:spTree>
      <p:nvGrpSpPr>
        <p:cNvPr id="1" name="Shape 191"/>
        <p:cNvGrpSpPr/>
        <p:nvPr/>
      </p:nvGrpSpPr>
      <p:grpSpPr>
        <a:xfrm>
          <a:off x="0" y="0"/>
          <a:ext cx="0" cy="0"/>
          <a:chOff x="0" y="0"/>
          <a:chExt cx="0" cy="0"/>
        </a:xfrm>
      </p:grpSpPr>
      <p:sp>
        <p:nvSpPr>
          <p:cNvPr id="192" name="Google Shape;192;p31"/>
          <p:cNvSpPr>
            <a:spLocks noGrp="1"/>
          </p:cNvSpPr>
          <p:nvPr>
            <p:ph type="pic" idx="2"/>
          </p:nvPr>
        </p:nvSpPr>
        <p:spPr>
          <a:xfrm>
            <a:off x="0" y="0"/>
            <a:ext cx="12192000" cy="6858000"/>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1pPr>
            <a:lvl2pPr marR="0" lvl="1" algn="l" rtl="0">
              <a:lnSpc>
                <a:spcPct val="100000"/>
              </a:lnSpc>
              <a:spcBef>
                <a:spcPts val="12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2pPr>
            <a:lvl3pPr marR="0" lvl="2"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3pPr>
            <a:lvl4pPr marR="0" lvl="3"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4pPr>
            <a:lvl5pPr marR="0" lvl="4"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9pPr>
          </a:lstStyle>
          <a:p>
            <a:endParaRPr/>
          </a:p>
        </p:txBody>
      </p:sp>
      <p:sp>
        <p:nvSpPr>
          <p:cNvPr id="193" name="Google Shape;193;p31"/>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1"/>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
        <p:nvSpPr>
          <p:cNvPr id="195" name="Google Shape;195;p31"/>
          <p:cNvSpPr txBox="1"/>
          <p:nvPr/>
        </p:nvSpPr>
        <p:spPr>
          <a:xfrm>
            <a:off x="3755136" y="6266709"/>
            <a:ext cx="5364480" cy="304800"/>
          </a:xfrm>
          <a:prstGeom prst="rect">
            <a:avLst/>
          </a:prstGeom>
          <a:noFill/>
          <a:ln>
            <a:noFill/>
          </a:ln>
        </p:spPr>
        <p:txBody>
          <a:bodyPr spcFirstLastPara="1" wrap="square" lIns="0" tIns="0" rIns="243825" bIns="0" anchor="b" anchorCtr="0">
            <a:noAutofit/>
          </a:bodyPr>
          <a:lstStyle/>
          <a:p>
            <a:pPr marL="0" marR="0" lvl="0" indent="0" algn="l" rtl="0">
              <a:lnSpc>
                <a:spcPct val="100000"/>
              </a:lnSpc>
              <a:spcBef>
                <a:spcPts val="0"/>
              </a:spcBef>
              <a:spcAft>
                <a:spcPts val="0"/>
              </a:spcAft>
              <a:buNone/>
            </a:pPr>
            <a:r>
              <a:rPr lang="en-US" sz="933" b="0" i="0" u="none" strike="noStrike" cap="none">
                <a:solidFill>
                  <a:srgbClr val="000000"/>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933" b="0" i="0" u="none" strike="noStrike" cap="none">
              <a:solidFill>
                <a:srgbClr val="000000"/>
              </a:solidFill>
              <a:latin typeface="Arial Narrow"/>
              <a:ea typeface="Arial Narrow"/>
              <a:cs typeface="Arial Narrow"/>
              <a:sym typeface="Arial Narrow"/>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hank You">
  <p:cSld name="Thank You">
    <p:bg>
      <p:bgPr>
        <a:solidFill>
          <a:schemeClr val="dk2"/>
        </a:solidFill>
        <a:effectLst/>
      </p:bgPr>
    </p:bg>
    <p:spTree>
      <p:nvGrpSpPr>
        <p:cNvPr id="1" name="Shape 196"/>
        <p:cNvGrpSpPr/>
        <p:nvPr/>
      </p:nvGrpSpPr>
      <p:grpSpPr>
        <a:xfrm>
          <a:off x="0" y="0"/>
          <a:ext cx="0" cy="0"/>
          <a:chOff x="0" y="0"/>
          <a:chExt cx="0" cy="0"/>
        </a:xfrm>
      </p:grpSpPr>
      <p:sp>
        <p:nvSpPr>
          <p:cNvPr id="197" name="Google Shape;197;p32"/>
          <p:cNvSpPr txBox="1"/>
          <p:nvPr/>
        </p:nvSpPr>
        <p:spPr>
          <a:xfrm>
            <a:off x="609599" y="609601"/>
            <a:ext cx="5486400" cy="1210963"/>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8666" b="1" i="0" u="none" strike="noStrike" cap="none">
                <a:solidFill>
                  <a:srgbClr val="FFFFFF"/>
                </a:solidFill>
                <a:latin typeface="Arial"/>
                <a:ea typeface="Arial"/>
                <a:cs typeface="Arial"/>
                <a:sym typeface="Arial"/>
              </a:rPr>
              <a:t>Thank you.</a:t>
            </a:r>
            <a:endParaRPr sz="8666" b="1" i="0" u="none" strike="noStrike" cap="none">
              <a:solidFill>
                <a:srgbClr val="FFFFFF"/>
              </a:solidFill>
              <a:latin typeface="Arial"/>
              <a:ea typeface="Arial"/>
              <a:cs typeface="Arial"/>
              <a:sym typeface="Arial"/>
            </a:endParaRPr>
          </a:p>
        </p:txBody>
      </p:sp>
      <p:sp>
        <p:nvSpPr>
          <p:cNvPr id="198" name="Google Shape;198;p32"/>
          <p:cNvSpPr txBox="1">
            <a:spLocks noGrp="1"/>
          </p:cNvSpPr>
          <p:nvPr>
            <p:ph type="subTitle" idx="1"/>
          </p:nvPr>
        </p:nvSpPr>
        <p:spPr>
          <a:xfrm>
            <a:off x="609600" y="2117124"/>
            <a:ext cx="5486400" cy="914400"/>
          </a:xfrm>
          <a:prstGeom prst="rect">
            <a:avLst/>
          </a:prstGeom>
          <a:noFill/>
          <a:ln>
            <a:noFill/>
          </a:ln>
        </p:spPr>
        <p:txBody>
          <a:bodyPr spcFirstLastPara="1" wrap="square" lIns="0" tIns="0" rIns="0" bIns="0" anchor="t" anchorCtr="0">
            <a:noAutofit/>
          </a:bodyPr>
          <a:lstStyle>
            <a:lvl1pPr lvl="0" algn="l">
              <a:lnSpc>
                <a:spcPct val="80000"/>
              </a:lnSpc>
              <a:spcBef>
                <a:spcPts val="1200"/>
              </a:spcBef>
              <a:spcAft>
                <a:spcPts val="0"/>
              </a:spcAft>
              <a:buClr>
                <a:schemeClr val="lt1"/>
              </a:buClr>
              <a:buSzPts val="2667"/>
              <a:buFont typeface="Arial"/>
              <a:buNone/>
              <a:defRPr sz="2667">
                <a:solidFill>
                  <a:schemeClr val="lt1"/>
                </a:solidFill>
                <a:latin typeface="Arial"/>
                <a:ea typeface="Arial"/>
                <a:cs typeface="Arial"/>
                <a:sym typeface="Arial"/>
              </a:defRPr>
            </a:lvl1pPr>
            <a:lvl2pPr lvl="1" algn="ctr">
              <a:lnSpc>
                <a:spcPct val="100000"/>
              </a:lnSpc>
              <a:spcBef>
                <a:spcPts val="1200"/>
              </a:spcBef>
              <a:spcAft>
                <a:spcPts val="0"/>
              </a:spcAft>
              <a:buClr>
                <a:schemeClr val="lt1"/>
              </a:buClr>
              <a:buSzPts val="1600"/>
              <a:buFont typeface="Neue Haas Grotesk Text Std"/>
              <a:buNone/>
              <a:defRPr>
                <a:solidFill>
                  <a:schemeClr val="lt1"/>
                </a:solidFill>
              </a:defRPr>
            </a:lvl2pPr>
            <a:lvl3pPr lvl="2" algn="ctr">
              <a:lnSpc>
                <a:spcPct val="100000"/>
              </a:lnSpc>
              <a:spcBef>
                <a:spcPts val="800"/>
              </a:spcBef>
              <a:spcAft>
                <a:spcPts val="0"/>
              </a:spcAft>
              <a:buClr>
                <a:schemeClr val="lt1"/>
              </a:buClr>
              <a:buSzPts val="1600"/>
              <a:buNone/>
              <a:defRPr>
                <a:solidFill>
                  <a:schemeClr val="lt1"/>
                </a:solidFill>
              </a:defRPr>
            </a:lvl3pPr>
            <a:lvl4pPr lvl="3" algn="ctr">
              <a:lnSpc>
                <a:spcPct val="100000"/>
              </a:lnSpc>
              <a:spcBef>
                <a:spcPts val="800"/>
              </a:spcBef>
              <a:spcAft>
                <a:spcPts val="0"/>
              </a:spcAft>
              <a:buClr>
                <a:schemeClr val="lt1"/>
              </a:buClr>
              <a:buSzPts val="1600"/>
              <a:buNone/>
              <a:defRPr>
                <a:solidFill>
                  <a:schemeClr val="lt1"/>
                </a:solidFill>
              </a:defRPr>
            </a:lvl4pPr>
            <a:lvl5pPr lvl="4" algn="ctr">
              <a:lnSpc>
                <a:spcPct val="100000"/>
              </a:lnSpc>
              <a:spcBef>
                <a:spcPts val="800"/>
              </a:spcBef>
              <a:spcAft>
                <a:spcPts val="0"/>
              </a:spcAft>
              <a:buClr>
                <a:schemeClr val="lt1"/>
              </a:buClr>
              <a:buSzPts val="1600"/>
              <a:buNone/>
              <a:defRPr>
                <a:solidFill>
                  <a:schemeClr val="lt1"/>
                </a:solidFill>
              </a:defRPr>
            </a:lvl5pPr>
            <a:lvl6pPr lvl="5" algn="ctr">
              <a:spcBef>
                <a:spcPts val="533"/>
              </a:spcBef>
              <a:spcAft>
                <a:spcPts val="0"/>
              </a:spcAft>
              <a:buClr>
                <a:schemeClr val="lt1"/>
              </a:buClr>
              <a:buSzPts val="2667"/>
              <a:buNone/>
              <a:defRPr>
                <a:solidFill>
                  <a:schemeClr val="lt1"/>
                </a:solidFill>
              </a:defRPr>
            </a:lvl6pPr>
            <a:lvl7pPr lvl="6" algn="ctr">
              <a:spcBef>
                <a:spcPts val="533"/>
              </a:spcBef>
              <a:spcAft>
                <a:spcPts val="0"/>
              </a:spcAft>
              <a:buClr>
                <a:schemeClr val="lt1"/>
              </a:buClr>
              <a:buSzPts val="2667"/>
              <a:buNone/>
              <a:defRPr>
                <a:solidFill>
                  <a:schemeClr val="lt1"/>
                </a:solidFill>
              </a:defRPr>
            </a:lvl7pPr>
            <a:lvl8pPr lvl="7" algn="ctr">
              <a:spcBef>
                <a:spcPts val="533"/>
              </a:spcBef>
              <a:spcAft>
                <a:spcPts val="0"/>
              </a:spcAft>
              <a:buClr>
                <a:schemeClr val="lt1"/>
              </a:buClr>
              <a:buSzPts val="2667"/>
              <a:buNone/>
              <a:defRPr>
                <a:solidFill>
                  <a:schemeClr val="lt1"/>
                </a:solidFill>
              </a:defRPr>
            </a:lvl8pPr>
            <a:lvl9pPr lvl="8" algn="ctr">
              <a:spcBef>
                <a:spcPts val="533"/>
              </a:spcBef>
              <a:spcAft>
                <a:spcPts val="0"/>
              </a:spcAft>
              <a:buClr>
                <a:schemeClr val="lt1"/>
              </a:buClr>
              <a:buSzPts val="2667"/>
              <a:buNone/>
              <a:defRPr>
                <a:solidFill>
                  <a:schemeClr val="lt1"/>
                </a:solidFill>
              </a:defRPr>
            </a:lvl9pPr>
          </a:lstStyle>
          <a:p>
            <a:endParaRPr/>
          </a:p>
        </p:txBody>
      </p:sp>
      <p:pic>
        <p:nvPicPr>
          <p:cNvPr id="199" name="Google Shape;199;p32"/>
          <p:cNvPicPr preferRelativeResize="0"/>
          <p:nvPr/>
        </p:nvPicPr>
        <p:blipFill rotWithShape="1">
          <a:blip r:embed="rId2">
            <a:alphaModFix/>
          </a:blip>
          <a:srcRect/>
          <a:stretch/>
        </p:blipFill>
        <p:spPr>
          <a:xfrm>
            <a:off x="499872" y="6144151"/>
            <a:ext cx="1426464" cy="530405"/>
          </a:xfrm>
          <a:prstGeom prst="rect">
            <a:avLst/>
          </a:prstGeom>
          <a:noFill/>
          <a:ln>
            <a:noFill/>
          </a:ln>
        </p:spPr>
      </p:pic>
      <p:sp>
        <p:nvSpPr>
          <p:cNvPr id="200" name="Google Shape;200;p32"/>
          <p:cNvSpPr txBox="1"/>
          <p:nvPr/>
        </p:nvSpPr>
        <p:spPr>
          <a:xfrm>
            <a:off x="3750091" y="6266709"/>
            <a:ext cx="5364480" cy="304800"/>
          </a:xfrm>
          <a:prstGeom prst="rect">
            <a:avLst/>
          </a:prstGeom>
          <a:noFill/>
          <a:ln>
            <a:noFill/>
          </a:ln>
        </p:spPr>
        <p:txBody>
          <a:bodyPr spcFirstLastPara="1" wrap="square" lIns="0" tIns="0" rIns="243825" bIns="0" anchor="b" anchorCtr="0">
            <a:noAutofit/>
          </a:bodyPr>
          <a:lstStyle/>
          <a:p>
            <a:pPr marL="0" marR="0" lvl="0" indent="0" algn="l" rtl="0">
              <a:lnSpc>
                <a:spcPct val="100000"/>
              </a:lnSpc>
              <a:spcBef>
                <a:spcPts val="0"/>
              </a:spcBef>
              <a:spcAft>
                <a:spcPts val="0"/>
              </a:spcAft>
              <a:buNone/>
            </a:pPr>
            <a:r>
              <a:rPr lang="en-US" sz="933" b="0" i="0" u="none" strike="noStrike" cap="none">
                <a:solidFill>
                  <a:srgbClr val="FFFFFF"/>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933" b="0" i="0" u="none" strike="noStrike" cap="none">
              <a:solidFill>
                <a:srgbClr val="FFFFFF"/>
              </a:solidFill>
              <a:latin typeface="Arial Narrow"/>
              <a:ea typeface="Arial Narrow"/>
              <a:cs typeface="Arial Narrow"/>
              <a:sym typeface="Arial Narrow"/>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Alternate Thank You">
  <p:cSld name="Alternate Thank You">
    <p:bg>
      <p:bgPr>
        <a:solidFill>
          <a:schemeClr val="dk2"/>
        </a:solidFill>
        <a:effectLst/>
      </p:bgPr>
    </p:bg>
    <p:spTree>
      <p:nvGrpSpPr>
        <p:cNvPr id="1" name="Shape 201"/>
        <p:cNvGrpSpPr/>
        <p:nvPr/>
      </p:nvGrpSpPr>
      <p:grpSpPr>
        <a:xfrm>
          <a:off x="0" y="0"/>
          <a:ext cx="0" cy="0"/>
          <a:chOff x="0" y="0"/>
          <a:chExt cx="0" cy="0"/>
        </a:xfrm>
      </p:grpSpPr>
      <p:sp>
        <p:nvSpPr>
          <p:cNvPr id="202" name="Google Shape;202;p33"/>
          <p:cNvSpPr txBox="1"/>
          <p:nvPr/>
        </p:nvSpPr>
        <p:spPr>
          <a:xfrm>
            <a:off x="609599" y="609601"/>
            <a:ext cx="5486400" cy="1210963"/>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8666" b="1" i="0" u="none" strike="noStrike" cap="none">
                <a:solidFill>
                  <a:srgbClr val="FFFFFF"/>
                </a:solidFill>
                <a:latin typeface="Arial"/>
                <a:ea typeface="Arial"/>
                <a:cs typeface="Arial"/>
                <a:sym typeface="Arial"/>
              </a:rPr>
              <a:t>Thank you.</a:t>
            </a:r>
            <a:endParaRPr sz="8666" b="1" i="0" u="none" strike="noStrike" cap="none">
              <a:solidFill>
                <a:srgbClr val="FFFFFF"/>
              </a:solidFill>
              <a:latin typeface="Arial"/>
              <a:ea typeface="Arial"/>
              <a:cs typeface="Arial"/>
              <a:sym typeface="Arial"/>
            </a:endParaRPr>
          </a:p>
        </p:txBody>
      </p:sp>
      <p:sp>
        <p:nvSpPr>
          <p:cNvPr id="203" name="Google Shape;203;p33"/>
          <p:cNvSpPr txBox="1">
            <a:spLocks noGrp="1"/>
          </p:cNvSpPr>
          <p:nvPr>
            <p:ph type="subTitle" idx="1"/>
          </p:nvPr>
        </p:nvSpPr>
        <p:spPr>
          <a:xfrm>
            <a:off x="609600" y="2117124"/>
            <a:ext cx="5486400" cy="914400"/>
          </a:xfrm>
          <a:prstGeom prst="rect">
            <a:avLst/>
          </a:prstGeom>
          <a:noFill/>
          <a:ln>
            <a:noFill/>
          </a:ln>
        </p:spPr>
        <p:txBody>
          <a:bodyPr spcFirstLastPara="1" wrap="square" lIns="0" tIns="0" rIns="0" bIns="0" anchor="t" anchorCtr="0">
            <a:noAutofit/>
          </a:bodyPr>
          <a:lstStyle>
            <a:lvl1pPr lvl="0" algn="l">
              <a:lnSpc>
                <a:spcPct val="80000"/>
              </a:lnSpc>
              <a:spcBef>
                <a:spcPts val="1200"/>
              </a:spcBef>
              <a:spcAft>
                <a:spcPts val="0"/>
              </a:spcAft>
              <a:buClr>
                <a:schemeClr val="lt1"/>
              </a:buClr>
              <a:buSzPts val="2667"/>
              <a:buFont typeface="Arial"/>
              <a:buNone/>
              <a:defRPr sz="2667">
                <a:solidFill>
                  <a:schemeClr val="lt1"/>
                </a:solidFill>
                <a:latin typeface="Arial"/>
                <a:ea typeface="Arial"/>
                <a:cs typeface="Arial"/>
                <a:sym typeface="Arial"/>
              </a:defRPr>
            </a:lvl1pPr>
            <a:lvl2pPr lvl="1" algn="ctr">
              <a:lnSpc>
                <a:spcPct val="100000"/>
              </a:lnSpc>
              <a:spcBef>
                <a:spcPts val="1200"/>
              </a:spcBef>
              <a:spcAft>
                <a:spcPts val="0"/>
              </a:spcAft>
              <a:buClr>
                <a:schemeClr val="lt1"/>
              </a:buClr>
              <a:buSzPts val="1600"/>
              <a:buFont typeface="Neue Haas Grotesk Text Std"/>
              <a:buNone/>
              <a:defRPr>
                <a:solidFill>
                  <a:schemeClr val="lt1"/>
                </a:solidFill>
              </a:defRPr>
            </a:lvl2pPr>
            <a:lvl3pPr lvl="2" algn="ctr">
              <a:lnSpc>
                <a:spcPct val="100000"/>
              </a:lnSpc>
              <a:spcBef>
                <a:spcPts val="800"/>
              </a:spcBef>
              <a:spcAft>
                <a:spcPts val="0"/>
              </a:spcAft>
              <a:buClr>
                <a:schemeClr val="lt1"/>
              </a:buClr>
              <a:buSzPts val="1600"/>
              <a:buNone/>
              <a:defRPr>
                <a:solidFill>
                  <a:schemeClr val="lt1"/>
                </a:solidFill>
              </a:defRPr>
            </a:lvl3pPr>
            <a:lvl4pPr lvl="3" algn="ctr">
              <a:lnSpc>
                <a:spcPct val="100000"/>
              </a:lnSpc>
              <a:spcBef>
                <a:spcPts val="800"/>
              </a:spcBef>
              <a:spcAft>
                <a:spcPts val="0"/>
              </a:spcAft>
              <a:buClr>
                <a:schemeClr val="lt1"/>
              </a:buClr>
              <a:buSzPts val="1600"/>
              <a:buNone/>
              <a:defRPr>
                <a:solidFill>
                  <a:schemeClr val="lt1"/>
                </a:solidFill>
              </a:defRPr>
            </a:lvl4pPr>
            <a:lvl5pPr lvl="4" algn="ctr">
              <a:lnSpc>
                <a:spcPct val="100000"/>
              </a:lnSpc>
              <a:spcBef>
                <a:spcPts val="800"/>
              </a:spcBef>
              <a:spcAft>
                <a:spcPts val="0"/>
              </a:spcAft>
              <a:buClr>
                <a:schemeClr val="lt1"/>
              </a:buClr>
              <a:buSzPts val="1600"/>
              <a:buNone/>
              <a:defRPr>
                <a:solidFill>
                  <a:schemeClr val="lt1"/>
                </a:solidFill>
              </a:defRPr>
            </a:lvl5pPr>
            <a:lvl6pPr lvl="5" algn="ctr">
              <a:spcBef>
                <a:spcPts val="533"/>
              </a:spcBef>
              <a:spcAft>
                <a:spcPts val="0"/>
              </a:spcAft>
              <a:buClr>
                <a:schemeClr val="lt1"/>
              </a:buClr>
              <a:buSzPts val="2667"/>
              <a:buNone/>
              <a:defRPr>
                <a:solidFill>
                  <a:schemeClr val="lt1"/>
                </a:solidFill>
              </a:defRPr>
            </a:lvl6pPr>
            <a:lvl7pPr lvl="6" algn="ctr">
              <a:spcBef>
                <a:spcPts val="533"/>
              </a:spcBef>
              <a:spcAft>
                <a:spcPts val="0"/>
              </a:spcAft>
              <a:buClr>
                <a:schemeClr val="lt1"/>
              </a:buClr>
              <a:buSzPts val="2667"/>
              <a:buNone/>
              <a:defRPr>
                <a:solidFill>
                  <a:schemeClr val="lt1"/>
                </a:solidFill>
              </a:defRPr>
            </a:lvl7pPr>
            <a:lvl8pPr lvl="7" algn="ctr">
              <a:spcBef>
                <a:spcPts val="533"/>
              </a:spcBef>
              <a:spcAft>
                <a:spcPts val="0"/>
              </a:spcAft>
              <a:buClr>
                <a:schemeClr val="lt1"/>
              </a:buClr>
              <a:buSzPts val="2667"/>
              <a:buNone/>
              <a:defRPr>
                <a:solidFill>
                  <a:schemeClr val="lt1"/>
                </a:solidFill>
              </a:defRPr>
            </a:lvl8pPr>
            <a:lvl9pPr lvl="8" algn="ctr">
              <a:spcBef>
                <a:spcPts val="533"/>
              </a:spcBef>
              <a:spcAft>
                <a:spcPts val="0"/>
              </a:spcAft>
              <a:buClr>
                <a:schemeClr val="lt1"/>
              </a:buClr>
              <a:buSzPts val="2667"/>
              <a:buNone/>
              <a:defRPr>
                <a:solidFill>
                  <a:schemeClr val="lt1"/>
                </a:solidFill>
              </a:defRPr>
            </a:lvl9pPr>
          </a:lstStyle>
          <a:p>
            <a:endParaRPr/>
          </a:p>
        </p:txBody>
      </p:sp>
      <p:pic>
        <p:nvPicPr>
          <p:cNvPr id="204" name="Google Shape;204;p33"/>
          <p:cNvPicPr preferRelativeResize="0"/>
          <p:nvPr/>
        </p:nvPicPr>
        <p:blipFill rotWithShape="1">
          <a:blip r:embed="rId2">
            <a:alphaModFix/>
          </a:blip>
          <a:srcRect/>
          <a:stretch/>
        </p:blipFill>
        <p:spPr>
          <a:xfrm>
            <a:off x="609599" y="5436421"/>
            <a:ext cx="914400" cy="1122216"/>
          </a:xfrm>
          <a:prstGeom prst="rect">
            <a:avLst/>
          </a:prstGeom>
          <a:noFill/>
          <a:ln>
            <a:noFill/>
          </a:ln>
        </p:spPr>
      </p:pic>
      <p:sp>
        <p:nvSpPr>
          <p:cNvPr id="205" name="Google Shape;205;p33"/>
          <p:cNvSpPr txBox="1"/>
          <p:nvPr/>
        </p:nvSpPr>
        <p:spPr>
          <a:xfrm>
            <a:off x="3750091" y="6266709"/>
            <a:ext cx="5364480" cy="304800"/>
          </a:xfrm>
          <a:prstGeom prst="rect">
            <a:avLst/>
          </a:prstGeom>
          <a:noFill/>
          <a:ln>
            <a:noFill/>
          </a:ln>
        </p:spPr>
        <p:txBody>
          <a:bodyPr spcFirstLastPara="1" wrap="square" lIns="0" tIns="0" rIns="243825" bIns="0" anchor="b" anchorCtr="0">
            <a:noAutofit/>
          </a:bodyPr>
          <a:lstStyle/>
          <a:p>
            <a:pPr marL="0" marR="0" lvl="0" indent="0" algn="l" rtl="0">
              <a:lnSpc>
                <a:spcPct val="100000"/>
              </a:lnSpc>
              <a:spcBef>
                <a:spcPts val="0"/>
              </a:spcBef>
              <a:spcAft>
                <a:spcPts val="0"/>
              </a:spcAft>
              <a:buNone/>
            </a:pPr>
            <a:r>
              <a:rPr lang="en-US" sz="933" b="0" i="0" u="none" strike="noStrike" cap="none">
                <a:solidFill>
                  <a:srgbClr val="FFFFFF"/>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933" b="0" i="0" u="none" strike="noStrike" cap="none">
              <a:solidFill>
                <a:srgbClr val="FFFFFF"/>
              </a:solidFill>
              <a:latin typeface="Arial Narrow"/>
              <a:ea typeface="Arial Narrow"/>
              <a:cs typeface="Arial Narrow"/>
              <a:sym typeface="Arial Narrow"/>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6"/>
        <p:cNvGrpSpPr/>
        <p:nvPr/>
      </p:nvGrpSpPr>
      <p:grpSpPr>
        <a:xfrm>
          <a:off x="0" y="0"/>
          <a:ext cx="0" cy="0"/>
          <a:chOff x="0" y="0"/>
          <a:chExt cx="0" cy="0"/>
        </a:xfrm>
      </p:grpSpPr>
      <p:sp>
        <p:nvSpPr>
          <p:cNvPr id="207" name="Google Shape;207;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Font typeface="Neue Haas Grotesk Text Std"/>
              <a:buNone/>
              <a:defRPr sz="2400"/>
            </a:lvl1pPr>
            <a:lvl2pPr lvl="1" algn="ctr">
              <a:lnSpc>
                <a:spcPct val="90000"/>
              </a:lnSpc>
              <a:spcBef>
                <a:spcPts val="500"/>
              </a:spcBef>
              <a:spcAft>
                <a:spcPts val="0"/>
              </a:spcAft>
              <a:buClr>
                <a:schemeClr val="dk1"/>
              </a:buClr>
              <a:buSzPts val="2000"/>
              <a:buFont typeface="Neue Haas Grotesk Text Std"/>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9" name="Google Shape;20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09600" y="787400"/>
            <a:ext cx="9448800" cy="9144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609600" y="1950720"/>
            <a:ext cx="9448800" cy="402336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1200"/>
              </a:spcBef>
              <a:spcAft>
                <a:spcPts val="0"/>
              </a:spcAft>
              <a:buClr>
                <a:schemeClr val="lt1"/>
              </a:buClr>
              <a:buSzPts val="1600"/>
              <a:buFont typeface="Neue Haas Grotesk Text Std"/>
              <a:buNone/>
              <a:defRPr sz="1600" b="1" i="0" u="none" strike="noStrike" cap="none">
                <a:solidFill>
                  <a:schemeClr val="lt1"/>
                </a:solidFill>
                <a:latin typeface="NeueHaasGroteskText Std"/>
                <a:ea typeface="NeueHaasGroteskText Std"/>
                <a:cs typeface="NeueHaasGroteskText Std"/>
                <a:sym typeface="Neue Haas Grotesk Text Std"/>
              </a:defRPr>
            </a:lvl1pPr>
            <a:lvl2pPr marL="914400" marR="0" lvl="1" indent="-228600" algn="l" rtl="0">
              <a:lnSpc>
                <a:spcPct val="100000"/>
              </a:lnSpc>
              <a:spcBef>
                <a:spcPts val="1200"/>
              </a:spcBef>
              <a:spcAft>
                <a:spcPts val="0"/>
              </a:spcAft>
              <a:buClr>
                <a:schemeClr val="lt1"/>
              </a:buClr>
              <a:buSzPts val="1600"/>
              <a:buFont typeface="Neue Haas Grotesk Text Std"/>
              <a:buNone/>
              <a:defRPr sz="1600" b="0" i="0" u="none" strike="noStrike" cap="none">
                <a:solidFill>
                  <a:schemeClr val="lt1"/>
                </a:solidFill>
                <a:latin typeface="NeueHaasGroteskText Std Md"/>
                <a:ea typeface="NeueHaasGroteskText Std Md"/>
                <a:cs typeface="NeueHaasGroteskText Std Md"/>
                <a:sym typeface="Neue Haas Grotesk Text Std"/>
              </a:defRPr>
            </a:lvl2pPr>
            <a:lvl3pPr marL="1371600" marR="0" lvl="2" indent="-330200" algn="l" rtl="0">
              <a:lnSpc>
                <a:spcPct val="100000"/>
              </a:lnSpc>
              <a:spcBef>
                <a:spcPts val="800"/>
              </a:spcBef>
              <a:spcAft>
                <a:spcPts val="0"/>
              </a:spcAft>
              <a:buClr>
                <a:schemeClr val="lt1"/>
              </a:buClr>
              <a:buSzPts val="1600"/>
              <a:buFont typeface="Arial"/>
              <a:buChar char="•"/>
              <a:defRPr sz="1600" b="0" i="0" u="none" strike="noStrike" cap="none">
                <a:solidFill>
                  <a:schemeClr val="lt1"/>
                </a:solidFill>
                <a:latin typeface="NeueHaasGroteskText Std Md"/>
                <a:ea typeface="NeueHaasGroteskText Std Md"/>
                <a:cs typeface="NeueHaasGroteskText Std Md"/>
                <a:sym typeface="Neue Haas Grotesk Text Std"/>
              </a:defRPr>
            </a:lvl3pPr>
            <a:lvl4pPr marL="1828800" marR="0" lvl="3" indent="-330200" algn="l" rtl="0">
              <a:lnSpc>
                <a:spcPct val="100000"/>
              </a:lnSpc>
              <a:spcBef>
                <a:spcPts val="800"/>
              </a:spcBef>
              <a:spcAft>
                <a:spcPts val="0"/>
              </a:spcAft>
              <a:buClr>
                <a:schemeClr val="lt1"/>
              </a:buClr>
              <a:buSzPts val="1600"/>
              <a:buFont typeface="Arial"/>
              <a:buChar char="–"/>
              <a:defRPr sz="1600" b="0" i="0" u="none" strike="noStrike" cap="none">
                <a:solidFill>
                  <a:schemeClr val="lt1"/>
                </a:solidFill>
                <a:latin typeface="NeueHaasGroteskText Std Md"/>
                <a:ea typeface="NeueHaasGroteskText Std Md"/>
                <a:cs typeface="NeueHaasGroteskText Std Md"/>
                <a:sym typeface="Neue Haas Grotesk Text Std"/>
              </a:defRPr>
            </a:lvl4pPr>
            <a:lvl5pPr marL="2286000" marR="0" lvl="4" indent="-330200" algn="l" rtl="0">
              <a:lnSpc>
                <a:spcPct val="100000"/>
              </a:lnSpc>
              <a:spcBef>
                <a:spcPts val="800"/>
              </a:spcBef>
              <a:spcAft>
                <a:spcPts val="0"/>
              </a:spcAft>
              <a:buClr>
                <a:schemeClr val="lt1"/>
              </a:buClr>
              <a:buSzPts val="1600"/>
              <a:buFont typeface="Arial"/>
              <a:buChar char="–"/>
              <a:defRPr sz="1600" b="0" i="0" u="none" strike="noStrike" cap="none">
                <a:solidFill>
                  <a:schemeClr val="lt1"/>
                </a:solidFill>
                <a:latin typeface="NeueHaasGroteskText Std Md"/>
                <a:ea typeface="NeueHaasGroteskText Std Md"/>
                <a:cs typeface="NeueHaasGroteskText Std Md"/>
                <a:sym typeface="Neue Haas Grotesk Text Std"/>
              </a:defRPr>
            </a:lvl5pPr>
            <a:lvl6pPr marL="2743200" marR="0" lvl="5" indent="-397954" algn="l" rtl="0">
              <a:spcBef>
                <a:spcPts val="533"/>
              </a:spcBef>
              <a:spcAft>
                <a:spcPts val="0"/>
              </a:spcAft>
              <a:buClr>
                <a:schemeClr val="lt1"/>
              </a:buClr>
              <a:buSzPts val="2667"/>
              <a:buFont typeface="Arial"/>
              <a:buChar char="•"/>
              <a:defRPr sz="2667" b="0" i="0" u="none" strike="noStrike" cap="none">
                <a:solidFill>
                  <a:schemeClr val="lt1"/>
                </a:solidFill>
                <a:latin typeface="NeueHaasGroteskText Std Md"/>
                <a:ea typeface="NeueHaasGroteskText Std Md"/>
                <a:cs typeface="NeueHaasGroteskText Std Md"/>
                <a:sym typeface="Neue Haas Grotesk Text Std"/>
              </a:defRPr>
            </a:lvl6pPr>
            <a:lvl7pPr marL="3200400" marR="0" lvl="6" indent="-397954" algn="l" rtl="0">
              <a:spcBef>
                <a:spcPts val="533"/>
              </a:spcBef>
              <a:spcAft>
                <a:spcPts val="0"/>
              </a:spcAft>
              <a:buClr>
                <a:schemeClr val="lt1"/>
              </a:buClr>
              <a:buSzPts val="2667"/>
              <a:buFont typeface="Arial"/>
              <a:buChar char="•"/>
              <a:defRPr sz="2667" b="0" i="0" u="none" strike="noStrike" cap="none">
                <a:solidFill>
                  <a:schemeClr val="lt1"/>
                </a:solidFill>
                <a:latin typeface="NeueHaasGroteskText Std Md"/>
                <a:ea typeface="NeueHaasGroteskText Std Md"/>
                <a:cs typeface="NeueHaasGroteskText Std Md"/>
                <a:sym typeface="Neue Haas Grotesk Text Std"/>
              </a:defRPr>
            </a:lvl7pPr>
            <a:lvl8pPr marL="3657600" marR="0" lvl="7" indent="-397954" algn="l" rtl="0">
              <a:spcBef>
                <a:spcPts val="533"/>
              </a:spcBef>
              <a:spcAft>
                <a:spcPts val="0"/>
              </a:spcAft>
              <a:buClr>
                <a:schemeClr val="lt1"/>
              </a:buClr>
              <a:buSzPts val="2667"/>
              <a:buFont typeface="Arial"/>
              <a:buChar char="•"/>
              <a:defRPr sz="2667" b="0" i="0" u="none" strike="noStrike" cap="none">
                <a:solidFill>
                  <a:schemeClr val="lt1"/>
                </a:solidFill>
                <a:latin typeface="NeueHaasGroteskText Std Md"/>
                <a:ea typeface="NeueHaasGroteskText Std Md"/>
                <a:cs typeface="NeueHaasGroteskText Std Md"/>
                <a:sym typeface="Neue Haas Grotesk Text Std"/>
              </a:defRPr>
            </a:lvl8pPr>
            <a:lvl9pPr marL="4114800" marR="0" lvl="8" indent="-397954" algn="l" rtl="0">
              <a:spcBef>
                <a:spcPts val="533"/>
              </a:spcBef>
              <a:spcAft>
                <a:spcPts val="0"/>
              </a:spcAft>
              <a:buClr>
                <a:schemeClr val="lt1"/>
              </a:buClr>
              <a:buSzPts val="2667"/>
              <a:buFont typeface="Arial"/>
              <a:buChar char="•"/>
              <a:defRPr sz="2667" b="0" i="0" u="none" strike="noStrike" cap="none">
                <a:solidFill>
                  <a:schemeClr val="lt1"/>
                </a:solidFill>
                <a:latin typeface="NeueHaasGroteskText Std Md"/>
                <a:ea typeface="NeueHaasGroteskText Std Md"/>
                <a:cs typeface="NeueHaasGroteskText Std Md"/>
                <a:sym typeface="Neue Haas Grotesk Text Std"/>
              </a:defRPr>
            </a:lvl9pPr>
          </a:lstStyle>
          <a:p>
            <a:endParaRPr/>
          </a:p>
        </p:txBody>
      </p:sp>
      <p:sp>
        <p:nvSpPr>
          <p:cNvPr id="87" name="Google Shape;87;p13"/>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933"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8" name="Google Shape;88;p13"/>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933"/>
              <a:buFont typeface="Arial"/>
              <a:buNone/>
              <a:defRPr sz="933" b="1"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33"/>
              <a:buFont typeface="Arial"/>
              <a:buNone/>
              <a:defRPr sz="933" b="1"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33"/>
              <a:buFont typeface="Arial"/>
              <a:buNone/>
              <a:defRPr sz="933" b="1"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33"/>
              <a:buFont typeface="Arial"/>
              <a:buNone/>
              <a:defRPr sz="933" b="1"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33"/>
              <a:buFont typeface="Arial"/>
              <a:buNone/>
              <a:defRPr sz="933" b="1"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33"/>
              <a:buFont typeface="Arial"/>
              <a:buNone/>
              <a:defRPr sz="933" b="1"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33"/>
              <a:buFont typeface="Arial"/>
              <a:buNone/>
              <a:defRPr sz="933" b="1"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33"/>
              <a:buFont typeface="Arial"/>
              <a:buNone/>
              <a:defRPr sz="933" b="1"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33"/>
              <a:buFont typeface="Arial"/>
              <a:buNone/>
              <a:defRPr sz="933"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13"/>
          <p:cNvSpPr txBox="1"/>
          <p:nvPr/>
        </p:nvSpPr>
        <p:spPr>
          <a:xfrm>
            <a:off x="3750091" y="6266709"/>
            <a:ext cx="5364480" cy="304800"/>
          </a:xfrm>
          <a:prstGeom prst="rect">
            <a:avLst/>
          </a:prstGeom>
          <a:noFill/>
          <a:ln>
            <a:noFill/>
          </a:ln>
        </p:spPr>
        <p:txBody>
          <a:bodyPr spcFirstLastPara="1" wrap="square" lIns="0" tIns="0" rIns="243825" bIns="0" anchor="b" anchorCtr="0">
            <a:noAutofit/>
          </a:bodyPr>
          <a:lstStyle/>
          <a:p>
            <a:pPr marL="0" marR="0" lvl="0" indent="0" algn="l" rtl="0">
              <a:lnSpc>
                <a:spcPct val="100000"/>
              </a:lnSpc>
              <a:spcBef>
                <a:spcPts val="0"/>
              </a:spcBef>
              <a:spcAft>
                <a:spcPts val="0"/>
              </a:spcAft>
              <a:buNone/>
            </a:pPr>
            <a:r>
              <a:rPr lang="en-US" sz="933" b="0" i="0" u="none" strike="noStrike" cap="none">
                <a:solidFill>
                  <a:srgbClr val="000000"/>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933" b="0" i="0" u="none" strike="noStrike" cap="none">
              <a:solidFill>
                <a:srgbClr val="000000"/>
              </a:solidFill>
              <a:latin typeface="Arial Narrow"/>
              <a:ea typeface="Arial Narrow"/>
              <a:cs typeface="Arial Narrow"/>
              <a:sym typeface="Arial Narrow"/>
            </a:endParaRPr>
          </a:p>
        </p:txBody>
      </p:sp>
      <p:pic>
        <p:nvPicPr>
          <p:cNvPr id="90" name="Google Shape;90;p13"/>
          <p:cNvPicPr preferRelativeResize="0"/>
          <p:nvPr/>
        </p:nvPicPr>
        <p:blipFill rotWithShape="1">
          <a:blip r:embed="rId3">
            <a:alphaModFix/>
          </a:blip>
          <a:srcRect/>
          <a:stretch/>
        </p:blipFill>
        <p:spPr>
          <a:xfrm>
            <a:off x="497164" y="6144768"/>
            <a:ext cx="1426464" cy="53040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5472">
          <p15:clr>
            <a:srgbClr val="F26B43"/>
          </p15:clr>
        </p15:guide>
        <p15:guide id="4" pos="4752">
          <p15:clr>
            <a:srgbClr val="F26B43"/>
          </p15:clr>
        </p15:guide>
        <p15:guide id="5" orient="horz" pos="918">
          <p15:clr>
            <a:srgbClr val="F26B43"/>
          </p15:clr>
        </p15:guide>
        <p15:guide id="6" orient="horz" pos="2820">
          <p15:clr>
            <a:srgbClr val="F26B43"/>
          </p15:clr>
        </p15:guide>
        <p15:guide id="7" pos="2880">
          <p15:clr>
            <a:srgbClr val="F26B43"/>
          </p15:clr>
        </p15:guide>
        <p15:guide id="8" orient="horz" pos="37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609600" y="787400"/>
            <a:ext cx="9448800" cy="9144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Google Shape;98;p15"/>
          <p:cNvSpPr txBox="1">
            <a:spLocks noGrp="1"/>
          </p:cNvSpPr>
          <p:nvPr>
            <p:ph type="body" idx="1"/>
          </p:nvPr>
        </p:nvSpPr>
        <p:spPr>
          <a:xfrm>
            <a:off x="609600" y="1950720"/>
            <a:ext cx="9448800" cy="402336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1200"/>
              </a:spcBef>
              <a:spcAft>
                <a:spcPts val="0"/>
              </a:spcAft>
              <a:buClr>
                <a:schemeClr val="dk1"/>
              </a:buClr>
              <a:buSzPts val="1600"/>
              <a:buFont typeface="Neue Haas Grotesk Text Std"/>
              <a:buNone/>
              <a:defRPr sz="1600" b="1" i="0" u="none" strike="noStrike" cap="none">
                <a:solidFill>
                  <a:schemeClr val="dk1"/>
                </a:solidFill>
                <a:latin typeface="NeueHaasGroteskText Std"/>
                <a:ea typeface="NeueHaasGroteskText Std"/>
                <a:cs typeface="NeueHaasGroteskText Std"/>
                <a:sym typeface="Neue Haas Grotesk Text Std"/>
              </a:defRPr>
            </a:lvl1pPr>
            <a:lvl2pPr marL="914400" marR="0" lvl="1" indent="-228600" algn="l" rtl="0">
              <a:lnSpc>
                <a:spcPct val="100000"/>
              </a:lnSpc>
              <a:spcBef>
                <a:spcPts val="1200"/>
              </a:spcBef>
              <a:spcAft>
                <a:spcPts val="0"/>
              </a:spcAft>
              <a:buClr>
                <a:schemeClr val="dk1"/>
              </a:buClr>
              <a:buSzPts val="1600"/>
              <a:buFont typeface="Neue Haas Grotesk Text Std"/>
              <a:buNone/>
              <a:defRPr sz="1600" b="0" i="0" u="none" strike="noStrike" cap="none">
                <a:solidFill>
                  <a:schemeClr val="dk1"/>
                </a:solidFill>
                <a:latin typeface="NeueHaasGroteskText Std Md"/>
                <a:ea typeface="NeueHaasGroteskText Std Md"/>
                <a:cs typeface="NeueHaasGroteskText Std Md"/>
                <a:sym typeface="Neue Haas Grotesk Text Std"/>
              </a:defRPr>
            </a:lvl2pPr>
            <a:lvl3pPr marL="1371600" marR="0" lvl="2" indent="-330200"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3pPr>
            <a:lvl4pPr marL="1828800" marR="0" lvl="3" indent="-330200"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4pPr>
            <a:lvl5pPr marL="2286000" marR="0" lvl="4" indent="-330200"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NeueHaasGroteskText Std Md"/>
                <a:ea typeface="NeueHaasGroteskText Std Md"/>
                <a:cs typeface="NeueHaasGroteskText Std Md"/>
                <a:sym typeface="Neue Haas Grotesk Text Std"/>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NeueHaasGroteskText Std Md"/>
                <a:ea typeface="NeueHaasGroteskText Std Md"/>
                <a:cs typeface="NeueHaasGroteskText Std Md"/>
                <a:sym typeface="Neue Haas Grotesk Text Std"/>
              </a:defRPr>
            </a:lvl9pPr>
          </a:lstStyle>
          <a:p>
            <a:endParaRPr/>
          </a:p>
        </p:txBody>
      </p:sp>
      <p:sp>
        <p:nvSpPr>
          <p:cNvPr id="99" name="Google Shape;99;p15"/>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933"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0" name="Google Shape;100;p15"/>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33"/>
              <a:buFont typeface="Arial"/>
              <a:buNone/>
              <a:defRPr sz="933"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1" name="Google Shape;101;p15"/>
          <p:cNvSpPr txBox="1"/>
          <p:nvPr/>
        </p:nvSpPr>
        <p:spPr>
          <a:xfrm>
            <a:off x="3750091" y="6266709"/>
            <a:ext cx="5364480" cy="304800"/>
          </a:xfrm>
          <a:prstGeom prst="rect">
            <a:avLst/>
          </a:prstGeom>
          <a:noFill/>
          <a:ln>
            <a:noFill/>
          </a:ln>
        </p:spPr>
        <p:txBody>
          <a:bodyPr spcFirstLastPara="1" wrap="square" lIns="0" tIns="0" rIns="243825" bIns="0" anchor="b" anchorCtr="0">
            <a:noAutofit/>
          </a:bodyPr>
          <a:lstStyle/>
          <a:p>
            <a:pPr marL="0" marR="0" lvl="0" indent="0" algn="l" rtl="0">
              <a:lnSpc>
                <a:spcPct val="100000"/>
              </a:lnSpc>
              <a:spcBef>
                <a:spcPts val="0"/>
              </a:spcBef>
              <a:spcAft>
                <a:spcPts val="0"/>
              </a:spcAft>
              <a:buNone/>
            </a:pPr>
            <a:r>
              <a:rPr lang="en-US" sz="933" b="0" i="0" u="none" strike="noStrike" cap="none">
                <a:solidFill>
                  <a:srgbClr val="000000"/>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933" b="0" i="0" u="none" strike="noStrike" cap="none">
              <a:solidFill>
                <a:srgbClr val="000000"/>
              </a:solidFill>
              <a:latin typeface="Arial Narrow"/>
              <a:ea typeface="Arial Narrow"/>
              <a:cs typeface="Arial Narrow"/>
              <a:sym typeface="Arial Narrow"/>
            </a:endParaRPr>
          </a:p>
        </p:txBody>
      </p:sp>
      <p:pic>
        <p:nvPicPr>
          <p:cNvPr id="102" name="Google Shape;102;p15"/>
          <p:cNvPicPr preferRelativeResize="0"/>
          <p:nvPr/>
        </p:nvPicPr>
        <p:blipFill rotWithShape="1">
          <a:blip r:embed="rId20">
            <a:alphaModFix/>
          </a:blip>
          <a:srcRect/>
          <a:stretch/>
        </p:blipFill>
        <p:spPr>
          <a:xfrm>
            <a:off x="497164" y="6144768"/>
            <a:ext cx="1426464" cy="53040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5472">
          <p15:clr>
            <a:srgbClr val="F26B43"/>
          </p15:clr>
        </p15:guide>
        <p15:guide id="4" pos="4752">
          <p15:clr>
            <a:srgbClr val="F26B43"/>
          </p15:clr>
        </p15:guide>
        <p15:guide id="5" orient="horz" pos="918">
          <p15:clr>
            <a:srgbClr val="F26B43"/>
          </p15:clr>
        </p15:guide>
        <p15:guide id="6" orient="horz" pos="2820">
          <p15:clr>
            <a:srgbClr val="F26B43"/>
          </p15:clr>
        </p15:guide>
        <p15:guide id="7" pos="2880">
          <p15:clr>
            <a:srgbClr val="F26B43"/>
          </p15:clr>
        </p15:guide>
        <p15:guide id="8" orient="horz" pos="3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ctrTitle"/>
          </p:nvPr>
        </p:nvSpPr>
        <p:spPr>
          <a:xfrm>
            <a:off x="690623" y="1547150"/>
            <a:ext cx="9113134" cy="2316480"/>
          </a:xfrm>
          <a:prstGeom prst="rect">
            <a:avLst/>
          </a:prstGeom>
          <a:noFill/>
          <a:ln>
            <a:noFill/>
          </a:ln>
        </p:spPr>
        <p:txBody>
          <a:bodyPr spcFirstLastPara="1" wrap="square" lIns="91425" tIns="45700" rIns="91425" bIns="45700" anchor="b" anchorCtr="0">
            <a:noAutofit/>
          </a:bodyPr>
          <a:lstStyle/>
          <a:p>
            <a:pPr>
              <a:lnSpc>
                <a:spcPct val="90000"/>
              </a:lnSpc>
              <a:buClr>
                <a:schemeClr val="dk1"/>
              </a:buClr>
              <a:buSzPts val="6000"/>
            </a:pPr>
            <a:r>
              <a:rPr lang="en-US" dirty="0"/>
              <a:t>WiFi Score </a:t>
            </a:r>
            <a:br>
              <a:rPr lang="en-US" dirty="0"/>
            </a:br>
            <a:r>
              <a:rPr lang="en-US" dirty="0"/>
              <a:t>Machine Learning - </a:t>
            </a:r>
            <a:br>
              <a:rPr lang="en-US" dirty="0"/>
            </a:br>
            <a:r>
              <a:rPr lang="en-US" dirty="0"/>
              <a:t>Extender Recommendation</a:t>
            </a:r>
            <a:endParaRPr dirty="0"/>
          </a:p>
        </p:txBody>
      </p:sp>
      <p:sp>
        <p:nvSpPr>
          <p:cNvPr id="217" name="Google Shape;217;p35"/>
          <p:cNvSpPr txBox="1">
            <a:spLocks noGrp="1"/>
          </p:cNvSpPr>
          <p:nvPr>
            <p:ph type="subTitle" idx="1"/>
          </p:nvPr>
        </p:nvSpPr>
        <p:spPr>
          <a:xfrm>
            <a:off x="690623" y="4239575"/>
            <a:ext cx="5486400" cy="1828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2600"/>
              <a:buFont typeface="Arial"/>
              <a:buNone/>
            </a:pPr>
            <a:r>
              <a:rPr lang="en-US" dirty="0"/>
              <a:t>March, 2024</a:t>
            </a:r>
          </a:p>
          <a:p>
            <a:pPr marL="0" lvl="0" indent="0" algn="l" rtl="0">
              <a:lnSpc>
                <a:spcPct val="80000"/>
              </a:lnSpc>
              <a:spcBef>
                <a:spcPts val="0"/>
              </a:spcBef>
              <a:spcAft>
                <a:spcPts val="0"/>
              </a:spcAft>
              <a:buClr>
                <a:schemeClr val="lt1"/>
              </a:buClr>
              <a:buSzPts val="2600"/>
              <a:buFont typeface="Arial"/>
              <a:buNone/>
            </a:pPr>
            <a:br>
              <a:rPr lang="en-US" dirty="0"/>
            </a:br>
            <a:r>
              <a:rPr lang="en-US" dirty="0"/>
              <a:t>VMAS</a:t>
            </a:r>
          </a:p>
          <a:p>
            <a:pPr marL="0" lvl="0" indent="0" algn="l" rtl="0">
              <a:lnSpc>
                <a:spcPct val="80000"/>
              </a:lnSpc>
              <a:spcBef>
                <a:spcPts val="0"/>
              </a:spcBef>
              <a:spcAft>
                <a:spcPts val="0"/>
              </a:spcAft>
              <a:buClr>
                <a:schemeClr val="lt1"/>
              </a:buClr>
              <a:buSzPts val="2600"/>
              <a:buFont typeface="Arial"/>
              <a:buNone/>
            </a:pPr>
            <a:br>
              <a:rPr lang="en-US"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3238-2259-3485-4521-517560640F76}"/>
              </a:ext>
            </a:extLst>
          </p:cNvPr>
          <p:cNvSpPr>
            <a:spLocks noGrp="1"/>
          </p:cNvSpPr>
          <p:nvPr>
            <p:ph type="title"/>
          </p:nvPr>
        </p:nvSpPr>
        <p:spPr/>
        <p:txBody>
          <a:bodyPr/>
          <a:lstStyle/>
          <a:p>
            <a:r>
              <a:rPr lang="en-US" dirty="0"/>
              <a:t>Model Evaluation</a:t>
            </a:r>
          </a:p>
        </p:txBody>
      </p:sp>
      <p:sp>
        <p:nvSpPr>
          <p:cNvPr id="3" name="Text Placeholder 2">
            <a:extLst>
              <a:ext uri="{FF2B5EF4-FFF2-40B4-BE49-F238E27FC236}">
                <a16:creationId xmlns:a16="http://schemas.microsoft.com/office/drawing/2014/main" id="{C83924FF-A65D-84B4-F734-A821B6660543}"/>
              </a:ext>
            </a:extLst>
          </p:cNvPr>
          <p:cNvSpPr>
            <a:spLocks noGrp="1"/>
          </p:cNvSpPr>
          <p:nvPr>
            <p:ph type="body" idx="1"/>
          </p:nvPr>
        </p:nvSpPr>
        <p:spPr/>
        <p:txBody>
          <a:bodyPr/>
          <a:lstStyle/>
          <a:p>
            <a:r>
              <a:rPr lang="en-US" dirty="0"/>
              <a:t>Metrics vary with </a:t>
            </a:r>
            <a:r>
              <a:rPr lang="en-US" dirty="0" err="1"/>
              <a:t>before_home_score</a:t>
            </a:r>
            <a:endParaRPr lang="en-US" dirty="0"/>
          </a:p>
          <a:p>
            <a:pPr marL="971550" lvl="1" indent="-285750">
              <a:buFont typeface="Arial" panose="020B0604020202020204" pitchFamily="34" charset="0"/>
              <a:buChar char="•"/>
            </a:pPr>
            <a:r>
              <a:rPr lang="en-US" dirty="0"/>
              <a:t>Model performance(Precision/recall)</a:t>
            </a:r>
          </a:p>
          <a:p>
            <a:r>
              <a:rPr lang="en-US" dirty="0"/>
              <a:t>Precision vs Size  </a:t>
            </a:r>
          </a:p>
          <a:p>
            <a:pPr lvl="1">
              <a:buFont typeface="Arial" panose="020B0604020202020204" pitchFamily="34" charset="0"/>
              <a:buChar char="•"/>
            </a:pPr>
            <a:r>
              <a:rPr lang="en-US" dirty="0"/>
              <a:t>Among [70-75], [75-80], [80-85], [85-90]</a:t>
            </a:r>
            <a:endParaRPr lang="en-US" strike="sngStrike" dirty="0"/>
          </a:p>
        </p:txBody>
      </p:sp>
      <p:graphicFrame>
        <p:nvGraphicFramePr>
          <p:cNvPr id="7" name="Table 6">
            <a:extLst>
              <a:ext uri="{FF2B5EF4-FFF2-40B4-BE49-F238E27FC236}">
                <a16:creationId xmlns:a16="http://schemas.microsoft.com/office/drawing/2014/main" id="{5021EA16-8A5A-0D6B-4E8F-C51422701F14}"/>
              </a:ext>
            </a:extLst>
          </p:cNvPr>
          <p:cNvGraphicFramePr>
            <a:graphicFrameLocks noGrp="1"/>
          </p:cNvGraphicFramePr>
          <p:nvPr>
            <p:extLst>
              <p:ext uri="{D42A27DB-BD31-4B8C-83A1-F6EECF244321}">
                <p14:modId xmlns:p14="http://schemas.microsoft.com/office/powerpoint/2010/main" val="121655348"/>
              </p:ext>
            </p:extLst>
          </p:nvPr>
        </p:nvGraphicFramePr>
        <p:xfrm>
          <a:off x="742950" y="4286250"/>
          <a:ext cx="8358727" cy="1592899"/>
        </p:xfrm>
        <a:graphic>
          <a:graphicData uri="http://schemas.openxmlformats.org/drawingml/2006/table">
            <a:tbl>
              <a:tblPr>
                <a:tableStyleId>{511B0C0E-A9C0-4FFC-9F78-3BF49B0DE5A4}</a:tableStyleId>
              </a:tblPr>
              <a:tblGrid>
                <a:gridCol w="1548697">
                  <a:extLst>
                    <a:ext uri="{9D8B030D-6E8A-4147-A177-3AD203B41FA5}">
                      <a16:colId xmlns:a16="http://schemas.microsoft.com/office/drawing/2014/main" val="2113436971"/>
                    </a:ext>
                  </a:extLst>
                </a:gridCol>
                <a:gridCol w="530376">
                  <a:extLst>
                    <a:ext uri="{9D8B030D-6E8A-4147-A177-3AD203B41FA5}">
                      <a16:colId xmlns:a16="http://schemas.microsoft.com/office/drawing/2014/main" val="2170977008"/>
                    </a:ext>
                  </a:extLst>
                </a:gridCol>
                <a:gridCol w="367727">
                  <a:extLst>
                    <a:ext uri="{9D8B030D-6E8A-4147-A177-3AD203B41FA5}">
                      <a16:colId xmlns:a16="http://schemas.microsoft.com/office/drawing/2014/main" val="433920848"/>
                    </a:ext>
                  </a:extLst>
                </a:gridCol>
                <a:gridCol w="700096">
                  <a:extLst>
                    <a:ext uri="{9D8B030D-6E8A-4147-A177-3AD203B41FA5}">
                      <a16:colId xmlns:a16="http://schemas.microsoft.com/office/drawing/2014/main" val="918021960"/>
                    </a:ext>
                  </a:extLst>
                </a:gridCol>
                <a:gridCol w="728383">
                  <a:extLst>
                    <a:ext uri="{9D8B030D-6E8A-4147-A177-3AD203B41FA5}">
                      <a16:colId xmlns:a16="http://schemas.microsoft.com/office/drawing/2014/main" val="1415085809"/>
                    </a:ext>
                  </a:extLst>
                </a:gridCol>
                <a:gridCol w="756670">
                  <a:extLst>
                    <a:ext uri="{9D8B030D-6E8A-4147-A177-3AD203B41FA5}">
                      <a16:colId xmlns:a16="http://schemas.microsoft.com/office/drawing/2014/main" val="2250737597"/>
                    </a:ext>
                  </a:extLst>
                </a:gridCol>
                <a:gridCol w="756670">
                  <a:extLst>
                    <a:ext uri="{9D8B030D-6E8A-4147-A177-3AD203B41FA5}">
                      <a16:colId xmlns:a16="http://schemas.microsoft.com/office/drawing/2014/main" val="3613248243"/>
                    </a:ext>
                  </a:extLst>
                </a:gridCol>
                <a:gridCol w="1112612">
                  <a:extLst>
                    <a:ext uri="{9D8B030D-6E8A-4147-A177-3AD203B41FA5}">
                      <a16:colId xmlns:a16="http://schemas.microsoft.com/office/drawing/2014/main" val="106930844"/>
                    </a:ext>
                  </a:extLst>
                </a:gridCol>
                <a:gridCol w="1112612">
                  <a:extLst>
                    <a:ext uri="{9D8B030D-6E8A-4147-A177-3AD203B41FA5}">
                      <a16:colId xmlns:a16="http://schemas.microsoft.com/office/drawing/2014/main" val="1340363855"/>
                    </a:ext>
                  </a:extLst>
                </a:gridCol>
                <a:gridCol w="744884">
                  <a:extLst>
                    <a:ext uri="{9D8B030D-6E8A-4147-A177-3AD203B41FA5}">
                      <a16:colId xmlns:a16="http://schemas.microsoft.com/office/drawing/2014/main" val="4264864195"/>
                    </a:ext>
                  </a:extLst>
                </a:gridCol>
              </a:tblGrid>
              <a:tr h="144809">
                <a:tc>
                  <a:txBody>
                    <a:bodyPr/>
                    <a:lstStyle/>
                    <a:p>
                      <a:pPr algn="ctr" fontAlgn="b"/>
                      <a:r>
                        <a:rPr lang="en-US" sz="900" u="none" strike="noStrike" dirty="0">
                          <a:effectLst/>
                        </a:rPr>
                        <a:t> </a:t>
                      </a:r>
                      <a:r>
                        <a:rPr lang="en-US" sz="900" u="none" strike="noStrike" dirty="0" err="1">
                          <a:effectLst/>
                        </a:rPr>
                        <a:t>before_home_score_increment</a:t>
                      </a:r>
                      <a:r>
                        <a:rPr lang="en-US" sz="900" u="none" strike="noStrike" dirty="0">
                          <a:effectLst/>
                        </a:rPr>
                        <a:t>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 precision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 recall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a:effectLst/>
                        </a:rPr>
                        <a:t> true_positive </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a:effectLst/>
                        </a:rPr>
                        <a:t> false_positive </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 </a:t>
                      </a:r>
                      <a:r>
                        <a:rPr lang="en-US" sz="900" u="none" strike="noStrike" dirty="0" err="1">
                          <a:effectLst/>
                        </a:rPr>
                        <a:t>false_negative</a:t>
                      </a:r>
                      <a:r>
                        <a:rPr lang="en-US" sz="900" u="none" strike="noStrike" dirty="0">
                          <a:effectLst/>
                        </a:rPr>
                        <a:t>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a:effectLst/>
                        </a:rPr>
                        <a:t>true_negative</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err="1">
                          <a:effectLst/>
                        </a:rPr>
                        <a:t>total_actual_positive</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err="1">
                          <a:effectLst/>
                        </a:rPr>
                        <a:t>total_actual_negative</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 </a:t>
                      </a:r>
                      <a:r>
                        <a:rPr lang="en-US" sz="900" u="none" strike="noStrike" dirty="0" err="1">
                          <a:effectLst/>
                        </a:rPr>
                        <a:t>total_samples</a:t>
                      </a:r>
                      <a:r>
                        <a:rPr lang="en-US" sz="900" u="none" strike="noStrike" dirty="0">
                          <a:effectLst/>
                        </a:rPr>
                        <a:t>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961294"/>
                  </a:ext>
                </a:extLst>
              </a:tr>
              <a:tr h="144809">
                <a:tc>
                  <a:txBody>
                    <a:bodyPr/>
                    <a:lstStyle/>
                    <a:p>
                      <a:pPr algn="ctr" fontAlgn="b"/>
                      <a:r>
                        <a:rPr lang="en-US" sz="900" u="none" strike="noStrike" dirty="0">
                          <a:effectLst/>
                        </a:rPr>
                        <a:t> (50, 55]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0.833</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974303429"/>
                  </a:ext>
                </a:extLst>
              </a:tr>
              <a:tr h="144809">
                <a:tc>
                  <a:txBody>
                    <a:bodyPr/>
                    <a:lstStyle/>
                    <a:p>
                      <a:pPr algn="ctr" fontAlgn="b"/>
                      <a:r>
                        <a:rPr lang="en-US" sz="900" u="none" strike="noStrike" dirty="0">
                          <a:effectLst/>
                        </a:rPr>
                        <a:t> (55, 60]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0.867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13</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2</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0</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13</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15</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3544545876"/>
                  </a:ext>
                </a:extLst>
              </a:tr>
              <a:tr h="144809">
                <a:tc>
                  <a:txBody>
                    <a:bodyPr/>
                    <a:lstStyle/>
                    <a:p>
                      <a:pPr algn="ctr" fontAlgn="b"/>
                      <a:r>
                        <a:rPr lang="en-US" sz="900" u="none" strike="noStrike" dirty="0">
                          <a:effectLst/>
                        </a:rPr>
                        <a:t> (60, 65]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0.875</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14</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2</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0</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14</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16</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2109508155"/>
                  </a:ext>
                </a:extLst>
              </a:tr>
              <a:tr h="144809">
                <a:tc>
                  <a:txBody>
                    <a:bodyPr/>
                    <a:lstStyle/>
                    <a:p>
                      <a:pPr algn="ctr" fontAlgn="b"/>
                      <a:r>
                        <a:rPr lang="en-US" sz="900" u="none" strike="noStrike" dirty="0">
                          <a:effectLst/>
                        </a:rPr>
                        <a:t> (65, 70]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0.778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0.903</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28</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8</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3</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0</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31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39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396347907"/>
                  </a:ext>
                </a:extLst>
              </a:tr>
              <a:tr h="144809">
                <a:tc>
                  <a:txBody>
                    <a:bodyPr/>
                    <a:lstStyle/>
                    <a:p>
                      <a:pPr algn="ctr" fontAlgn="b"/>
                      <a:r>
                        <a:rPr lang="en-US" sz="900" u="none" strike="noStrike" dirty="0">
                          <a:effectLst/>
                        </a:rPr>
                        <a:t> (70, 75]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0.815</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a:effectLst/>
                        </a:rPr>
                        <a:t>44</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a:effectLst/>
                        </a:rPr>
                        <a:t>10</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44</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61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86693990"/>
                  </a:ext>
                </a:extLst>
              </a:tr>
              <a:tr h="144809">
                <a:tc>
                  <a:txBody>
                    <a:bodyPr/>
                    <a:lstStyle/>
                    <a:p>
                      <a:pPr algn="ctr" fontAlgn="b"/>
                      <a:r>
                        <a:rPr lang="en-US" sz="900" u="none" strike="noStrike" dirty="0">
                          <a:effectLst/>
                        </a:rPr>
                        <a:t> (75, 80]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0.906</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0.989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87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88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107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84471248"/>
                  </a:ext>
                </a:extLst>
              </a:tr>
              <a:tr h="144809">
                <a:tc>
                  <a:txBody>
                    <a:bodyPr/>
                    <a:lstStyle/>
                    <a:p>
                      <a:pPr algn="ctr" fontAlgn="b"/>
                      <a:r>
                        <a:rPr lang="en-US" sz="900" u="none" strike="noStrike" dirty="0">
                          <a:effectLst/>
                        </a:rPr>
                        <a:t> (80, 85]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0.802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0.967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89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22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3</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92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40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132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969693781"/>
                  </a:ext>
                </a:extLst>
              </a:tr>
              <a:tr h="144809">
                <a:tc>
                  <a:txBody>
                    <a:bodyPr/>
                    <a:lstStyle/>
                    <a:p>
                      <a:pPr algn="ctr" fontAlgn="b"/>
                      <a:r>
                        <a:rPr lang="en-US" sz="900" u="none" strike="noStrike" dirty="0">
                          <a:effectLst/>
                        </a:rPr>
                        <a:t> (85, 90]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0.764</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0.947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126</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39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133</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41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174</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extLst>
                  <a:ext uri="{0D108BD9-81ED-4DB2-BD59-A6C34878D82A}">
                    <a16:rowId xmlns:a16="http://schemas.microsoft.com/office/drawing/2014/main" val="1473636969"/>
                  </a:ext>
                </a:extLst>
              </a:tr>
              <a:tr h="144809">
                <a:tc>
                  <a:txBody>
                    <a:bodyPr/>
                    <a:lstStyle/>
                    <a:p>
                      <a:pPr algn="ctr" fontAlgn="b"/>
                      <a:r>
                        <a:rPr lang="en-US" sz="900" u="none" strike="noStrike" dirty="0">
                          <a:effectLst/>
                        </a:rPr>
                        <a:t> (90, 95]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0.579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0.407</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44</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32</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64</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56</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108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88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196</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3297289573"/>
                  </a:ext>
                </a:extLst>
              </a:tr>
              <a:tr h="144809">
                <a:tc>
                  <a:txBody>
                    <a:bodyPr/>
                    <a:lstStyle/>
                    <a:p>
                      <a:pPr algn="ctr" fontAlgn="b"/>
                      <a:r>
                        <a:rPr lang="en-US" sz="900" u="none" strike="noStrike" dirty="0">
                          <a:effectLst/>
                        </a:rPr>
                        <a:t> (95, 100]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0.8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0.05</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4</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76</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a:effectLst/>
                        </a:rPr>
                        <a:t>160</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80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161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241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20737"/>
                  </a:ext>
                </a:extLst>
              </a:tr>
            </a:tbl>
          </a:graphicData>
        </a:graphic>
      </p:graphicFrame>
    </p:spTree>
    <p:extLst>
      <p:ext uri="{BB962C8B-B14F-4D97-AF65-F5344CB8AC3E}">
        <p14:creationId xmlns:p14="http://schemas.microsoft.com/office/powerpoint/2010/main" val="208041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3238-2259-3485-4521-517560640F76}"/>
              </a:ext>
            </a:extLst>
          </p:cNvPr>
          <p:cNvSpPr>
            <a:spLocks noGrp="1"/>
          </p:cNvSpPr>
          <p:nvPr>
            <p:ph type="title"/>
          </p:nvPr>
        </p:nvSpPr>
        <p:spPr/>
        <p:txBody>
          <a:bodyPr/>
          <a:lstStyle/>
          <a:p>
            <a:r>
              <a:rPr lang="en-US" dirty="0"/>
              <a:t>Model Evaluation</a:t>
            </a:r>
            <a:r>
              <a:rPr lang="en-US" altLang="zh-CN" dirty="0"/>
              <a:t>-</a:t>
            </a:r>
            <a:r>
              <a:rPr lang="zh-CN" altLang="en-US" dirty="0"/>
              <a:t> </a:t>
            </a:r>
            <a:r>
              <a:rPr lang="en-US" dirty="0"/>
              <a:t>[</a:t>
            </a:r>
            <a:r>
              <a:rPr lang="en-US" altLang="zh-CN" dirty="0"/>
              <a:t>9</a:t>
            </a:r>
            <a:r>
              <a:rPr lang="en-US" dirty="0"/>
              <a:t>0-</a:t>
            </a:r>
            <a:r>
              <a:rPr lang="en-US" altLang="zh-CN" dirty="0"/>
              <a:t>9</a:t>
            </a:r>
            <a:r>
              <a:rPr lang="en-US" dirty="0"/>
              <a:t>5], [</a:t>
            </a:r>
            <a:r>
              <a:rPr lang="en-US" altLang="zh-CN" dirty="0"/>
              <a:t>9</a:t>
            </a:r>
            <a:r>
              <a:rPr lang="en-US" dirty="0"/>
              <a:t>5-</a:t>
            </a:r>
            <a:r>
              <a:rPr lang="en-US" altLang="zh-CN" dirty="0"/>
              <a:t>10</a:t>
            </a:r>
            <a:r>
              <a:rPr lang="en-US" dirty="0"/>
              <a:t>0]</a:t>
            </a:r>
          </a:p>
        </p:txBody>
      </p:sp>
      <p:sp>
        <p:nvSpPr>
          <p:cNvPr id="3" name="Text Placeholder 2">
            <a:extLst>
              <a:ext uri="{FF2B5EF4-FFF2-40B4-BE49-F238E27FC236}">
                <a16:creationId xmlns:a16="http://schemas.microsoft.com/office/drawing/2014/main" id="{C83924FF-A65D-84B4-F734-A821B6660543}"/>
              </a:ext>
            </a:extLst>
          </p:cNvPr>
          <p:cNvSpPr>
            <a:spLocks noGrp="1"/>
          </p:cNvSpPr>
          <p:nvPr>
            <p:ph type="body" idx="1"/>
          </p:nvPr>
        </p:nvSpPr>
        <p:spPr/>
        <p:txBody>
          <a:bodyPr/>
          <a:lstStyle/>
          <a:p>
            <a:r>
              <a:rPr lang="en-US" dirty="0"/>
              <a:t>High-Score home benefit less from extender</a:t>
            </a:r>
          </a:p>
          <a:p>
            <a:r>
              <a:rPr lang="en-US" dirty="0"/>
              <a:t>Model limitation:</a:t>
            </a:r>
          </a:p>
          <a:p>
            <a:pPr lvl="1"/>
            <a:r>
              <a:rPr lang="en-US" dirty="0"/>
              <a:t>WiFi score, family-wide WiFi performance, neglecting individual device effects. </a:t>
            </a:r>
          </a:p>
          <a:p>
            <a:pPr lvl="1"/>
            <a:r>
              <a:rPr lang="en-US" dirty="0"/>
              <a:t>Limited features not accurately identify benefit households</a:t>
            </a:r>
          </a:p>
        </p:txBody>
      </p:sp>
      <p:graphicFrame>
        <p:nvGraphicFramePr>
          <p:cNvPr id="7" name="Table 6">
            <a:extLst>
              <a:ext uri="{FF2B5EF4-FFF2-40B4-BE49-F238E27FC236}">
                <a16:creationId xmlns:a16="http://schemas.microsoft.com/office/drawing/2014/main" id="{5021EA16-8A5A-0D6B-4E8F-C51422701F14}"/>
              </a:ext>
            </a:extLst>
          </p:cNvPr>
          <p:cNvGraphicFramePr>
            <a:graphicFrameLocks noGrp="1"/>
          </p:cNvGraphicFramePr>
          <p:nvPr/>
        </p:nvGraphicFramePr>
        <p:xfrm>
          <a:off x="742950" y="4286250"/>
          <a:ext cx="8358727" cy="1592899"/>
        </p:xfrm>
        <a:graphic>
          <a:graphicData uri="http://schemas.openxmlformats.org/drawingml/2006/table">
            <a:tbl>
              <a:tblPr>
                <a:tableStyleId>{511B0C0E-A9C0-4FFC-9F78-3BF49B0DE5A4}</a:tableStyleId>
              </a:tblPr>
              <a:tblGrid>
                <a:gridCol w="1548697">
                  <a:extLst>
                    <a:ext uri="{9D8B030D-6E8A-4147-A177-3AD203B41FA5}">
                      <a16:colId xmlns:a16="http://schemas.microsoft.com/office/drawing/2014/main" val="2113436971"/>
                    </a:ext>
                  </a:extLst>
                </a:gridCol>
                <a:gridCol w="530376">
                  <a:extLst>
                    <a:ext uri="{9D8B030D-6E8A-4147-A177-3AD203B41FA5}">
                      <a16:colId xmlns:a16="http://schemas.microsoft.com/office/drawing/2014/main" val="2170977008"/>
                    </a:ext>
                  </a:extLst>
                </a:gridCol>
                <a:gridCol w="367727">
                  <a:extLst>
                    <a:ext uri="{9D8B030D-6E8A-4147-A177-3AD203B41FA5}">
                      <a16:colId xmlns:a16="http://schemas.microsoft.com/office/drawing/2014/main" val="433920848"/>
                    </a:ext>
                  </a:extLst>
                </a:gridCol>
                <a:gridCol w="700096">
                  <a:extLst>
                    <a:ext uri="{9D8B030D-6E8A-4147-A177-3AD203B41FA5}">
                      <a16:colId xmlns:a16="http://schemas.microsoft.com/office/drawing/2014/main" val="918021960"/>
                    </a:ext>
                  </a:extLst>
                </a:gridCol>
                <a:gridCol w="728383">
                  <a:extLst>
                    <a:ext uri="{9D8B030D-6E8A-4147-A177-3AD203B41FA5}">
                      <a16:colId xmlns:a16="http://schemas.microsoft.com/office/drawing/2014/main" val="1415085809"/>
                    </a:ext>
                  </a:extLst>
                </a:gridCol>
                <a:gridCol w="756670">
                  <a:extLst>
                    <a:ext uri="{9D8B030D-6E8A-4147-A177-3AD203B41FA5}">
                      <a16:colId xmlns:a16="http://schemas.microsoft.com/office/drawing/2014/main" val="2250737597"/>
                    </a:ext>
                  </a:extLst>
                </a:gridCol>
                <a:gridCol w="756670">
                  <a:extLst>
                    <a:ext uri="{9D8B030D-6E8A-4147-A177-3AD203B41FA5}">
                      <a16:colId xmlns:a16="http://schemas.microsoft.com/office/drawing/2014/main" val="3613248243"/>
                    </a:ext>
                  </a:extLst>
                </a:gridCol>
                <a:gridCol w="1112612">
                  <a:extLst>
                    <a:ext uri="{9D8B030D-6E8A-4147-A177-3AD203B41FA5}">
                      <a16:colId xmlns:a16="http://schemas.microsoft.com/office/drawing/2014/main" val="106930844"/>
                    </a:ext>
                  </a:extLst>
                </a:gridCol>
                <a:gridCol w="1112612">
                  <a:extLst>
                    <a:ext uri="{9D8B030D-6E8A-4147-A177-3AD203B41FA5}">
                      <a16:colId xmlns:a16="http://schemas.microsoft.com/office/drawing/2014/main" val="1340363855"/>
                    </a:ext>
                  </a:extLst>
                </a:gridCol>
                <a:gridCol w="744884">
                  <a:extLst>
                    <a:ext uri="{9D8B030D-6E8A-4147-A177-3AD203B41FA5}">
                      <a16:colId xmlns:a16="http://schemas.microsoft.com/office/drawing/2014/main" val="4264864195"/>
                    </a:ext>
                  </a:extLst>
                </a:gridCol>
              </a:tblGrid>
              <a:tr h="144809">
                <a:tc>
                  <a:txBody>
                    <a:bodyPr/>
                    <a:lstStyle/>
                    <a:p>
                      <a:pPr algn="ctr" fontAlgn="b"/>
                      <a:r>
                        <a:rPr lang="en-US" sz="900" u="none" strike="noStrike" dirty="0">
                          <a:effectLst/>
                        </a:rPr>
                        <a:t> </a:t>
                      </a:r>
                      <a:r>
                        <a:rPr lang="en-US" sz="900" u="none" strike="noStrike" dirty="0" err="1">
                          <a:effectLst/>
                        </a:rPr>
                        <a:t>before_home_score_increment</a:t>
                      </a:r>
                      <a:r>
                        <a:rPr lang="en-US" sz="900" u="none" strike="noStrike" dirty="0">
                          <a:effectLst/>
                        </a:rPr>
                        <a:t>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 precision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 recall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a:effectLst/>
                        </a:rPr>
                        <a:t> true_positive </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a:effectLst/>
                        </a:rPr>
                        <a:t> false_positive </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 </a:t>
                      </a:r>
                      <a:r>
                        <a:rPr lang="en-US" sz="900" u="none" strike="noStrike" dirty="0" err="1">
                          <a:effectLst/>
                        </a:rPr>
                        <a:t>false_negative</a:t>
                      </a:r>
                      <a:r>
                        <a:rPr lang="en-US" sz="900" u="none" strike="noStrike" dirty="0">
                          <a:effectLst/>
                        </a:rPr>
                        <a:t>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a:effectLst/>
                        </a:rPr>
                        <a:t>true_negative</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err="1">
                          <a:effectLst/>
                        </a:rPr>
                        <a:t>total_actual_positive</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err="1">
                          <a:effectLst/>
                        </a:rPr>
                        <a:t>total_actual_negative</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 </a:t>
                      </a:r>
                      <a:r>
                        <a:rPr lang="en-US" sz="900" u="none" strike="noStrike" dirty="0" err="1">
                          <a:effectLst/>
                        </a:rPr>
                        <a:t>total_samples</a:t>
                      </a:r>
                      <a:r>
                        <a:rPr lang="en-US" sz="900" u="none" strike="noStrike" dirty="0">
                          <a:effectLst/>
                        </a:rPr>
                        <a:t>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961294"/>
                  </a:ext>
                </a:extLst>
              </a:tr>
              <a:tr h="144809">
                <a:tc>
                  <a:txBody>
                    <a:bodyPr/>
                    <a:lstStyle/>
                    <a:p>
                      <a:pPr algn="ctr" fontAlgn="b"/>
                      <a:r>
                        <a:rPr lang="en-US" sz="900" u="none" strike="noStrike" dirty="0">
                          <a:effectLst/>
                        </a:rPr>
                        <a:t> (50, 55]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0.833</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974303429"/>
                  </a:ext>
                </a:extLst>
              </a:tr>
              <a:tr h="144809">
                <a:tc>
                  <a:txBody>
                    <a:bodyPr/>
                    <a:lstStyle/>
                    <a:p>
                      <a:pPr algn="ctr" fontAlgn="b"/>
                      <a:r>
                        <a:rPr lang="en-US" sz="900" u="none" strike="noStrike" dirty="0">
                          <a:effectLst/>
                        </a:rPr>
                        <a:t> (55, 60]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0.867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13</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2</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0</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13</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15</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3544545876"/>
                  </a:ext>
                </a:extLst>
              </a:tr>
              <a:tr h="144809">
                <a:tc>
                  <a:txBody>
                    <a:bodyPr/>
                    <a:lstStyle/>
                    <a:p>
                      <a:pPr algn="ctr" fontAlgn="b"/>
                      <a:r>
                        <a:rPr lang="en-US" sz="900" u="none" strike="noStrike" dirty="0">
                          <a:effectLst/>
                        </a:rPr>
                        <a:t> (60, 65]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0.875</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14</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2</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0</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14</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16</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2109508155"/>
                  </a:ext>
                </a:extLst>
              </a:tr>
              <a:tr h="144809">
                <a:tc>
                  <a:txBody>
                    <a:bodyPr/>
                    <a:lstStyle/>
                    <a:p>
                      <a:pPr algn="ctr" fontAlgn="b"/>
                      <a:r>
                        <a:rPr lang="en-US" sz="900" u="none" strike="noStrike" dirty="0">
                          <a:effectLst/>
                        </a:rPr>
                        <a:t> (65, 70]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0.778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0.903</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28</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8</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3</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0</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31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39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396347907"/>
                  </a:ext>
                </a:extLst>
              </a:tr>
              <a:tr h="144809">
                <a:tc>
                  <a:txBody>
                    <a:bodyPr/>
                    <a:lstStyle/>
                    <a:p>
                      <a:pPr algn="ctr" fontAlgn="b"/>
                      <a:r>
                        <a:rPr lang="en-US" sz="900" u="none" strike="noStrike" dirty="0">
                          <a:effectLst/>
                        </a:rPr>
                        <a:t> (70, 75]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0.815</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a:effectLst/>
                        </a:rPr>
                        <a:t>44</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a:effectLst/>
                        </a:rPr>
                        <a:t>10</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44</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61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86693990"/>
                  </a:ext>
                </a:extLst>
              </a:tr>
              <a:tr h="144809">
                <a:tc>
                  <a:txBody>
                    <a:bodyPr/>
                    <a:lstStyle/>
                    <a:p>
                      <a:pPr algn="ctr" fontAlgn="b"/>
                      <a:r>
                        <a:rPr lang="en-US" sz="900" u="none" strike="noStrike" dirty="0">
                          <a:effectLst/>
                        </a:rPr>
                        <a:t> (75, 80]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0.906</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0.989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87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88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107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84471248"/>
                  </a:ext>
                </a:extLst>
              </a:tr>
              <a:tr h="144809">
                <a:tc>
                  <a:txBody>
                    <a:bodyPr/>
                    <a:lstStyle/>
                    <a:p>
                      <a:pPr algn="ctr" fontAlgn="b"/>
                      <a:r>
                        <a:rPr lang="en-US" sz="900" u="none" strike="noStrike" dirty="0">
                          <a:effectLst/>
                        </a:rPr>
                        <a:t> (80, 85]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0.802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0.967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89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22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3</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92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40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900" u="none" strike="noStrike" dirty="0">
                          <a:effectLst/>
                        </a:rPr>
                        <a:t>132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969693781"/>
                  </a:ext>
                </a:extLst>
              </a:tr>
              <a:tr h="144809">
                <a:tc>
                  <a:txBody>
                    <a:bodyPr/>
                    <a:lstStyle/>
                    <a:p>
                      <a:pPr algn="ctr" fontAlgn="b"/>
                      <a:r>
                        <a:rPr lang="en-US" sz="900" u="none" strike="noStrike" dirty="0">
                          <a:effectLst/>
                        </a:rPr>
                        <a:t> (85, 90]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0.764</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0.947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126</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39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7</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133</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41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tc>
                  <a:txBody>
                    <a:bodyPr/>
                    <a:lstStyle/>
                    <a:p>
                      <a:pPr algn="ctr" fontAlgn="b"/>
                      <a:r>
                        <a:rPr lang="en-US" sz="900" u="none" strike="noStrike" dirty="0">
                          <a:effectLst/>
                        </a:rPr>
                        <a:t>174</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tx2">
                        <a:lumMod val="85000"/>
                      </a:schemeClr>
                    </a:solidFill>
                  </a:tcPr>
                </a:tc>
                <a:extLst>
                  <a:ext uri="{0D108BD9-81ED-4DB2-BD59-A6C34878D82A}">
                    <a16:rowId xmlns:a16="http://schemas.microsoft.com/office/drawing/2014/main" val="1473636969"/>
                  </a:ext>
                </a:extLst>
              </a:tr>
              <a:tr h="144809">
                <a:tc>
                  <a:txBody>
                    <a:bodyPr/>
                    <a:lstStyle/>
                    <a:p>
                      <a:pPr algn="ctr" fontAlgn="b"/>
                      <a:r>
                        <a:rPr lang="en-US" sz="900" u="none" strike="noStrike" dirty="0">
                          <a:effectLst/>
                        </a:rPr>
                        <a:t> (90, 95]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0.579</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0.407</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44</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32</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64</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a:effectLst/>
                        </a:rPr>
                        <a:t>56</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108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88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fontAlgn="b"/>
                      <a:r>
                        <a:rPr lang="en-US" sz="900" u="none" strike="noStrike" dirty="0">
                          <a:effectLst/>
                        </a:rPr>
                        <a:t>196</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3297289573"/>
                  </a:ext>
                </a:extLst>
              </a:tr>
              <a:tr h="144809">
                <a:tc>
                  <a:txBody>
                    <a:bodyPr/>
                    <a:lstStyle/>
                    <a:p>
                      <a:pPr algn="ctr" fontAlgn="b"/>
                      <a:r>
                        <a:rPr lang="en-US" sz="900" u="none" strike="noStrike" dirty="0">
                          <a:effectLst/>
                        </a:rPr>
                        <a:t> (95, 100] </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0.8</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0.05</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4</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76</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a:effectLst/>
                        </a:rPr>
                        <a:t>160</a:t>
                      </a:r>
                      <a:endParaRPr lang="en-US" sz="900" b="0" i="0" u="none" strike="noStrike">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80</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161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a:effectLst/>
                        </a:rPr>
                        <a:t>241</a:t>
                      </a:r>
                      <a:endParaRPr lang="en-US" sz="900" b="0" i="0" u="none" strike="noStrike" dirty="0">
                        <a:solidFill>
                          <a:srgbClr val="000000"/>
                        </a:solidFill>
                        <a:effectLst/>
                        <a:latin typeface="Aptos Narrow" panose="020B0004020202020204" pitchFamily="34" charset="0"/>
                      </a:endParaRPr>
                    </a:p>
                  </a:txBody>
                  <a:tcPr marL="6788" marR="6788" marT="67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20737"/>
                  </a:ext>
                </a:extLst>
              </a:tr>
            </a:tbl>
          </a:graphicData>
        </a:graphic>
      </p:graphicFrame>
    </p:spTree>
    <p:extLst>
      <p:ext uri="{BB962C8B-B14F-4D97-AF65-F5344CB8AC3E}">
        <p14:creationId xmlns:p14="http://schemas.microsoft.com/office/powerpoint/2010/main" val="1502846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F188-BF11-3F5D-05FC-60B7C3A2E905}"/>
              </a:ext>
            </a:extLst>
          </p:cNvPr>
          <p:cNvSpPr>
            <a:spLocks noGrp="1"/>
          </p:cNvSpPr>
          <p:nvPr>
            <p:ph type="title"/>
          </p:nvPr>
        </p:nvSpPr>
        <p:spPr/>
        <p:txBody>
          <a:bodyPr/>
          <a:lstStyle/>
          <a:p>
            <a:r>
              <a:rPr lang="en-US" dirty="0"/>
              <a:t>Objective</a:t>
            </a:r>
          </a:p>
        </p:txBody>
      </p:sp>
      <p:sp>
        <p:nvSpPr>
          <p:cNvPr id="3" name="Text Placeholder 2">
            <a:extLst>
              <a:ext uri="{FF2B5EF4-FFF2-40B4-BE49-F238E27FC236}">
                <a16:creationId xmlns:a16="http://schemas.microsoft.com/office/drawing/2014/main" id="{F26D040E-847A-11EB-8267-62965563F28F}"/>
              </a:ext>
            </a:extLst>
          </p:cNvPr>
          <p:cNvSpPr>
            <a:spLocks noGrp="1"/>
          </p:cNvSpPr>
          <p:nvPr>
            <p:ph type="body" idx="1"/>
          </p:nvPr>
        </p:nvSpPr>
        <p:spPr/>
        <p:txBody>
          <a:bodyPr/>
          <a:lstStyle/>
          <a:p>
            <a:pPr>
              <a:buFont typeface="Arial" panose="020B0604020202020204" pitchFamily="34" charset="0"/>
              <a:buChar char="•"/>
            </a:pPr>
            <a:r>
              <a:rPr lang="en-US" sz="1800" dirty="0">
                <a:effectLst/>
                <a:latin typeface="Aptos" panose="020B0004020202020204" pitchFamily="34" charset="0"/>
                <a:ea typeface="DengXian" panose="02010600030101010101" pitchFamily="2" charset="-122"/>
                <a:cs typeface="Times New Roman" panose="02020603050405020304" pitchFamily="18" charset="0"/>
              </a:rPr>
              <a:t>Recommend extenders to customers </a:t>
            </a:r>
          </a:p>
          <a:p>
            <a:pPr marL="971550" lvl="1" indent="-285750">
              <a:buFont typeface="Arial" panose="020B0604020202020204" pitchFamily="34" charset="0"/>
              <a:buChar char="•"/>
            </a:pPr>
            <a:r>
              <a:rPr lang="en-US" dirty="0">
                <a:latin typeface="Aptos" panose="020B0004020202020204" pitchFamily="34" charset="0"/>
                <a:ea typeface="DengXian" panose="02010600030101010101" pitchFamily="2" charset="-122"/>
                <a:cs typeface="Times New Roman" panose="02020603050405020304" pitchFamily="18" charset="0"/>
              </a:rPr>
              <a:t>B</a:t>
            </a:r>
            <a:r>
              <a:rPr lang="en-US" dirty="0">
                <a:effectLst/>
                <a:latin typeface="Aptos" panose="020B0004020202020204" pitchFamily="34" charset="0"/>
                <a:ea typeface="DengXian" panose="02010600030101010101" pitchFamily="2" charset="-122"/>
                <a:cs typeface="Times New Roman" panose="02020603050405020304" pitchFamily="18" charset="0"/>
              </a:rPr>
              <a:t>ased on potential improvements in their </a:t>
            </a:r>
            <a:r>
              <a:rPr lang="en-US" b="1" dirty="0">
                <a:effectLst/>
                <a:latin typeface="Aptos" panose="020B0004020202020204" pitchFamily="34" charset="0"/>
                <a:ea typeface="DengXian" panose="02010600030101010101" pitchFamily="2" charset="-122"/>
                <a:cs typeface="Times New Roman" panose="02020603050405020304" pitchFamily="18" charset="0"/>
              </a:rPr>
              <a:t>WiFi performance</a:t>
            </a:r>
            <a:r>
              <a:rPr lang="en-US" b="1" dirty="0">
                <a:effectLst/>
              </a:rPr>
              <a:t> </a:t>
            </a:r>
          </a:p>
          <a:p>
            <a:pPr marL="971550" lvl="1" indent="-285750">
              <a:buFont typeface="Arial" panose="020B0604020202020204" pitchFamily="34" charset="0"/>
              <a:buChar char="•"/>
            </a:pPr>
            <a:r>
              <a:rPr lang="en-US" sz="1800" dirty="0">
                <a:effectLst/>
                <a:latin typeface="Aptos" panose="020B0004020202020204" pitchFamily="34" charset="0"/>
                <a:ea typeface="DengXian" panose="02010600030101010101" pitchFamily="2" charset="-122"/>
                <a:cs typeface="Times New Roman" panose="02020603050405020304" pitchFamily="18" charset="0"/>
              </a:rPr>
              <a:t>WiFi performance using a metric termed the “</a:t>
            </a:r>
            <a:r>
              <a:rPr lang="en-US" sz="1800" b="1" dirty="0">
                <a:effectLst/>
                <a:latin typeface="Aptos" panose="020B0004020202020204" pitchFamily="34" charset="0"/>
                <a:ea typeface="DengXian" panose="02010600030101010101" pitchFamily="2" charset="-122"/>
                <a:cs typeface="Times New Roman" panose="02020603050405020304" pitchFamily="18" charset="0"/>
              </a:rPr>
              <a:t>WiFi-score</a:t>
            </a:r>
            <a:r>
              <a:rPr lang="en-US" sz="1800" dirty="0">
                <a:effectLst/>
                <a:latin typeface="Aptos" panose="020B0004020202020204" pitchFamily="34" charset="0"/>
                <a:ea typeface="DengXian" panose="02010600030101010101" pitchFamily="2" charset="-122"/>
                <a:cs typeface="Times New Roman" panose="02020603050405020304" pitchFamily="18" charset="0"/>
              </a:rPr>
              <a:t>”</a:t>
            </a:r>
            <a:r>
              <a:rPr lang="en-US" dirty="0">
                <a:effectLst/>
              </a:rPr>
              <a:t> </a:t>
            </a:r>
          </a:p>
          <a:p>
            <a:pPr marL="971550" lvl="1" indent="-285750">
              <a:buFont typeface="Arial" panose="020B0604020202020204" pitchFamily="34" charset="0"/>
              <a:buChar cha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The </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probability</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of achieving </a:t>
            </a:r>
            <a:r>
              <a:rPr lang="en-US" sz="1800" b="1" dirty="0">
                <a:effectLst/>
                <a:latin typeface="Aptos" panose="020B0004020202020204" pitchFamily="34" charset="0"/>
                <a:ea typeface="DengXian" panose="02010600030101010101" pitchFamily="2" charset="-122"/>
                <a:cs typeface="Times New Roman" panose="02020603050405020304" pitchFamily="18" charset="0"/>
              </a:rPr>
              <a:t>WiFi-score</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enhancement is deemed as the </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extender score</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a:p>
            <a:pPr marL="9715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70409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3075-0180-2795-42E5-CD0F5E77A933}"/>
              </a:ext>
            </a:extLst>
          </p:cNvPr>
          <p:cNvSpPr>
            <a:spLocks noGrp="1"/>
          </p:cNvSpPr>
          <p:nvPr>
            <p:ph type="title"/>
          </p:nvPr>
        </p:nvSpPr>
        <p:spPr/>
        <p:txBody>
          <a:bodyPr/>
          <a:lstStyle/>
          <a:p>
            <a:r>
              <a:rPr lang="en-US" dirty="0"/>
              <a:t>Threshold </a:t>
            </a:r>
          </a:p>
        </p:txBody>
      </p:sp>
      <p:pic>
        <p:nvPicPr>
          <p:cNvPr id="7" name="Picture 6" descr="A screenshot of a graph&#10;&#10;Description automatically generated">
            <a:extLst>
              <a:ext uri="{FF2B5EF4-FFF2-40B4-BE49-F238E27FC236}">
                <a16:creationId xmlns:a16="http://schemas.microsoft.com/office/drawing/2014/main" id="{B8CE5BD8-E28D-9EC4-8CC4-22E24D659BD0}"/>
              </a:ext>
            </a:extLst>
          </p:cNvPr>
          <p:cNvPicPr>
            <a:picLocks noChangeAspect="1"/>
          </p:cNvPicPr>
          <p:nvPr/>
        </p:nvPicPr>
        <p:blipFill>
          <a:blip r:embed="rId2"/>
          <a:stretch>
            <a:fillRect/>
          </a:stretch>
        </p:blipFill>
        <p:spPr>
          <a:xfrm>
            <a:off x="609600" y="2196395"/>
            <a:ext cx="11255866" cy="2973917"/>
          </a:xfrm>
          <a:prstGeom prst="rect">
            <a:avLst/>
          </a:prstGeom>
        </p:spPr>
      </p:pic>
      <p:sp>
        <p:nvSpPr>
          <p:cNvPr id="9" name="Double Bracket 8">
            <a:extLst>
              <a:ext uri="{FF2B5EF4-FFF2-40B4-BE49-F238E27FC236}">
                <a16:creationId xmlns:a16="http://schemas.microsoft.com/office/drawing/2014/main" id="{54D65320-6D29-147B-6A6A-CA68BA50689C}"/>
              </a:ext>
            </a:extLst>
          </p:cNvPr>
          <p:cNvSpPr/>
          <p:nvPr/>
        </p:nvSpPr>
        <p:spPr>
          <a:xfrm>
            <a:off x="4757057" y="1817914"/>
            <a:ext cx="2307772" cy="3516086"/>
          </a:xfrm>
          <a:prstGeom prst="bracketPair">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3323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3238-2259-3485-4521-517560640F7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C83924FF-A65D-84B4-F734-A821B6660543}"/>
              </a:ext>
            </a:extLst>
          </p:cNvPr>
          <p:cNvSpPr>
            <a:spLocks noGrp="1"/>
          </p:cNvSpPr>
          <p:nvPr>
            <p:ph type="body" idx="1"/>
          </p:nvPr>
        </p:nvSpPr>
        <p:spPr/>
        <p:txBody>
          <a:bodyPr/>
          <a:lstStyle/>
          <a:p>
            <a:r>
              <a:rPr lang="en-US" b="0" dirty="0"/>
              <a:t>Focus on </a:t>
            </a:r>
            <a:r>
              <a:rPr lang="en-US" dirty="0"/>
              <a:t>Precision</a:t>
            </a:r>
          </a:p>
          <a:p>
            <a:r>
              <a:rPr lang="en-US" b="0" dirty="0"/>
              <a:t>Effective at mid-score range</a:t>
            </a:r>
            <a:endParaRPr lang="en-US" b="0" strike="sngStrike" dirty="0"/>
          </a:p>
          <a:p>
            <a:r>
              <a:rPr lang="en-US" b="0" dirty="0"/>
              <a:t>Limited by small dataset and influenced feature</a:t>
            </a:r>
          </a:p>
          <a:p>
            <a:pPr lvl="1"/>
            <a:r>
              <a:rPr lang="en-US" dirty="0"/>
              <a:t>Limited number of data</a:t>
            </a:r>
          </a:p>
          <a:p>
            <a:pPr lvl="1"/>
            <a:r>
              <a:rPr lang="en-US" dirty="0"/>
              <a:t>Further explored including </a:t>
            </a:r>
            <a:r>
              <a:rPr lang="en-US" dirty="0" err="1"/>
              <a:t>device_model</a:t>
            </a:r>
            <a:r>
              <a:rPr lang="en-US" dirty="0"/>
              <a:t>, other </a:t>
            </a:r>
            <a:r>
              <a:rPr lang="en-US" dirty="0" err="1"/>
              <a:t>wifi</a:t>
            </a:r>
            <a:r>
              <a:rPr lang="en-US" dirty="0"/>
              <a:t>-related features.</a:t>
            </a:r>
          </a:p>
          <a:p>
            <a:endParaRPr lang="en-US" dirty="0"/>
          </a:p>
        </p:txBody>
      </p:sp>
    </p:spTree>
    <p:extLst>
      <p:ext uri="{BB962C8B-B14F-4D97-AF65-F5344CB8AC3E}">
        <p14:creationId xmlns:p14="http://schemas.microsoft.com/office/powerpoint/2010/main" val="409767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43DB-C02F-C7DB-7AB4-56C26735AD56}"/>
              </a:ext>
            </a:extLst>
          </p:cNvPr>
          <p:cNvSpPr>
            <a:spLocks noGrp="1"/>
          </p:cNvSpPr>
          <p:nvPr>
            <p:ph type="title"/>
          </p:nvPr>
        </p:nvSpPr>
        <p:spPr/>
        <p:txBody>
          <a:bodyPr/>
          <a:lstStyle/>
          <a:p>
            <a:r>
              <a:rPr lang="en-US" dirty="0"/>
              <a:t>Overall Further Work</a:t>
            </a:r>
            <a:br>
              <a:rPr lang="en-US" dirty="0"/>
            </a:br>
            <a:endParaRPr lang="en-US" dirty="0"/>
          </a:p>
        </p:txBody>
      </p:sp>
      <p:sp>
        <p:nvSpPr>
          <p:cNvPr id="3" name="Text Placeholder 2">
            <a:extLst>
              <a:ext uri="{FF2B5EF4-FFF2-40B4-BE49-F238E27FC236}">
                <a16:creationId xmlns:a16="http://schemas.microsoft.com/office/drawing/2014/main" id="{AAA414E2-BACA-14ED-337E-4AAFF7169BA7}"/>
              </a:ext>
            </a:extLst>
          </p:cNvPr>
          <p:cNvSpPr>
            <a:spLocks noGrp="1"/>
          </p:cNvSpPr>
          <p:nvPr>
            <p:ph type="body" idx="1"/>
          </p:nvPr>
        </p:nvSpPr>
        <p:spPr/>
        <p:txBody>
          <a:bodyPr/>
          <a:lstStyle/>
          <a:p>
            <a:r>
              <a:rPr lang="en-US" b="0" dirty="0"/>
              <a:t>Adding </a:t>
            </a:r>
            <a:r>
              <a:rPr lang="en-US" dirty="0"/>
              <a:t>device model </a:t>
            </a:r>
            <a:r>
              <a:rPr lang="en-US" b="0" dirty="0"/>
              <a:t>info to normalize the WiFi score</a:t>
            </a:r>
          </a:p>
          <a:p>
            <a:r>
              <a:rPr lang="en-US" b="0" dirty="0"/>
              <a:t>Developing machine learning model based on WiFi score and leveraging with </a:t>
            </a:r>
            <a:r>
              <a:rPr lang="en-US" dirty="0"/>
              <a:t>churn data</a:t>
            </a:r>
          </a:p>
          <a:p>
            <a:endParaRPr lang="en-US" dirty="0"/>
          </a:p>
        </p:txBody>
      </p:sp>
    </p:spTree>
    <p:extLst>
      <p:ext uri="{BB962C8B-B14F-4D97-AF65-F5344CB8AC3E}">
        <p14:creationId xmlns:p14="http://schemas.microsoft.com/office/powerpoint/2010/main" val="2377092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D612-6C57-6971-EE55-1FDEA4A9B863}"/>
              </a:ext>
            </a:extLst>
          </p:cNvPr>
          <p:cNvSpPr>
            <a:spLocks noGrp="1"/>
          </p:cNvSpPr>
          <p:nvPr>
            <p:ph type="title"/>
          </p:nvPr>
        </p:nvSpPr>
        <p:spPr/>
        <p:txBody>
          <a:bodyPr/>
          <a:lstStyle/>
          <a:p>
            <a:r>
              <a:rPr lang="en-US" dirty="0"/>
              <a:t>Extender Model Development</a:t>
            </a:r>
          </a:p>
        </p:txBody>
      </p:sp>
      <p:pic>
        <p:nvPicPr>
          <p:cNvPr id="8" name="Picture 7" descr="A diagram of a software system&#10;&#10;Description automatically generated">
            <a:extLst>
              <a:ext uri="{FF2B5EF4-FFF2-40B4-BE49-F238E27FC236}">
                <a16:creationId xmlns:a16="http://schemas.microsoft.com/office/drawing/2014/main" id="{F7A0F2EB-C49C-C3AA-7987-25A1F0DAEB81}"/>
              </a:ext>
            </a:extLst>
          </p:cNvPr>
          <p:cNvPicPr>
            <a:picLocks noChangeAspect="1"/>
          </p:cNvPicPr>
          <p:nvPr/>
        </p:nvPicPr>
        <p:blipFill rotWithShape="1">
          <a:blip r:embed="rId3"/>
          <a:srcRect l="7210" t="9114" r="6135" b="12530"/>
          <a:stretch/>
        </p:blipFill>
        <p:spPr>
          <a:xfrm>
            <a:off x="609600" y="1706879"/>
            <a:ext cx="9645445" cy="4590387"/>
          </a:xfrm>
          <a:prstGeom prst="rect">
            <a:avLst/>
          </a:prstGeom>
        </p:spPr>
      </p:pic>
    </p:spTree>
    <p:extLst>
      <p:ext uri="{BB962C8B-B14F-4D97-AF65-F5344CB8AC3E}">
        <p14:creationId xmlns:p14="http://schemas.microsoft.com/office/powerpoint/2010/main" val="67895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F2CC-71B5-35B2-7610-5AFA07C1C0E1}"/>
              </a:ext>
            </a:extLst>
          </p:cNvPr>
          <p:cNvSpPr>
            <a:spLocks noGrp="1"/>
          </p:cNvSpPr>
          <p:nvPr>
            <p:ph type="title"/>
          </p:nvPr>
        </p:nvSpPr>
        <p:spPr/>
        <p:txBody>
          <a:bodyPr/>
          <a:lstStyle/>
          <a:p>
            <a:r>
              <a:rPr lang="en-US" dirty="0"/>
              <a:t>Overall Further Work - Churn Model</a:t>
            </a:r>
          </a:p>
        </p:txBody>
      </p:sp>
      <p:sp>
        <p:nvSpPr>
          <p:cNvPr id="3" name="Text Placeholder 2">
            <a:extLst>
              <a:ext uri="{FF2B5EF4-FFF2-40B4-BE49-F238E27FC236}">
                <a16:creationId xmlns:a16="http://schemas.microsoft.com/office/drawing/2014/main" id="{B0BB1200-B81D-4B54-5B25-5F92B68AAD60}"/>
              </a:ext>
            </a:extLst>
          </p:cNvPr>
          <p:cNvSpPr>
            <a:spLocks noGrp="1"/>
          </p:cNvSpPr>
          <p:nvPr>
            <p:ph type="body" idx="1"/>
          </p:nvPr>
        </p:nvSpPr>
        <p:spPr/>
        <p:txBody>
          <a:bodyPr/>
          <a:lstStyle/>
          <a:p>
            <a:endParaRPr lang="en-US" dirty="0"/>
          </a:p>
        </p:txBody>
      </p:sp>
      <p:pic>
        <p:nvPicPr>
          <p:cNvPr id="7" name="Picture 6" descr="A diagram of a model&#10;&#10;Description automatically generated">
            <a:extLst>
              <a:ext uri="{FF2B5EF4-FFF2-40B4-BE49-F238E27FC236}">
                <a16:creationId xmlns:a16="http://schemas.microsoft.com/office/drawing/2014/main" id="{7DD2ECF6-5933-58CE-DFD0-747AABC03179}"/>
              </a:ext>
            </a:extLst>
          </p:cNvPr>
          <p:cNvPicPr>
            <a:picLocks noChangeAspect="1"/>
          </p:cNvPicPr>
          <p:nvPr/>
        </p:nvPicPr>
        <p:blipFill>
          <a:blip r:embed="rId2"/>
          <a:stretch>
            <a:fillRect/>
          </a:stretch>
        </p:blipFill>
        <p:spPr>
          <a:xfrm>
            <a:off x="0" y="1706880"/>
            <a:ext cx="11157109" cy="4795599"/>
          </a:xfrm>
          <a:prstGeom prst="rect">
            <a:avLst/>
          </a:prstGeom>
        </p:spPr>
      </p:pic>
    </p:spTree>
    <p:extLst>
      <p:ext uri="{BB962C8B-B14F-4D97-AF65-F5344CB8AC3E}">
        <p14:creationId xmlns:p14="http://schemas.microsoft.com/office/powerpoint/2010/main" val="1399677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7FF6-BC9E-6797-5580-871751BE97F6}"/>
              </a:ext>
            </a:extLst>
          </p:cNvPr>
          <p:cNvSpPr>
            <a:spLocks noGrp="1"/>
          </p:cNvSpPr>
          <p:nvPr>
            <p:ph type="ctrTitle"/>
          </p:nvPr>
        </p:nvSpPr>
        <p:spPr/>
        <p:txBody>
          <a:bodyPr/>
          <a:lstStyle/>
          <a:p>
            <a:r>
              <a:rPr lang="en-US" dirty="0"/>
              <a:t>Thanks !</a:t>
            </a:r>
          </a:p>
        </p:txBody>
      </p:sp>
      <p:sp>
        <p:nvSpPr>
          <p:cNvPr id="3" name="Subtitle 2">
            <a:extLst>
              <a:ext uri="{FF2B5EF4-FFF2-40B4-BE49-F238E27FC236}">
                <a16:creationId xmlns:a16="http://schemas.microsoft.com/office/drawing/2014/main" id="{5A3B4F83-8FB4-A61E-AB27-AC80733FE54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055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86E1-CAD0-85B9-8473-6C084335BF9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2324A88-836C-3195-2627-165E605E07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580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F188-BF11-3F5D-05FC-60B7C3A2E905}"/>
              </a:ext>
            </a:extLst>
          </p:cNvPr>
          <p:cNvSpPr>
            <a:spLocks noGrp="1"/>
          </p:cNvSpPr>
          <p:nvPr>
            <p:ph type="title"/>
          </p:nvPr>
        </p:nvSpPr>
        <p:spPr/>
        <p:txBody>
          <a:bodyPr/>
          <a:lstStyle/>
          <a:p>
            <a:r>
              <a:rPr lang="en-US" dirty="0"/>
              <a:t>Objective</a:t>
            </a:r>
          </a:p>
        </p:txBody>
      </p:sp>
      <p:sp>
        <p:nvSpPr>
          <p:cNvPr id="3" name="Text Placeholder 2">
            <a:extLst>
              <a:ext uri="{FF2B5EF4-FFF2-40B4-BE49-F238E27FC236}">
                <a16:creationId xmlns:a16="http://schemas.microsoft.com/office/drawing/2014/main" id="{F26D040E-847A-11EB-8267-62965563F28F}"/>
              </a:ext>
            </a:extLst>
          </p:cNvPr>
          <p:cNvSpPr>
            <a:spLocks noGrp="1"/>
          </p:cNvSpPr>
          <p:nvPr>
            <p:ph type="body" idx="1"/>
          </p:nvPr>
        </p:nvSpPr>
        <p:spPr/>
        <p:txBody>
          <a:bodyPr/>
          <a:lstStyle/>
          <a:p>
            <a:pPr>
              <a:buFont typeface="Arial" panose="020B0604020202020204" pitchFamily="34" charset="0"/>
              <a:buChar char="•"/>
            </a:pPr>
            <a:r>
              <a:rPr lang="en-US" sz="1800" dirty="0">
                <a:effectLst/>
                <a:latin typeface="Aptos" panose="020B0004020202020204" pitchFamily="34" charset="0"/>
                <a:ea typeface="DengXian" panose="02010600030101010101" pitchFamily="2" charset="-122"/>
                <a:cs typeface="Times New Roman" panose="02020603050405020304" pitchFamily="18" charset="0"/>
              </a:rPr>
              <a:t>Recommend extenders to customers</a:t>
            </a:r>
          </a:p>
          <a:p>
            <a:pPr marL="971550" marR="0" lvl="1" indent="-285750" algn="l" defTabSz="914400" rtl="0" eaLnBrk="1" fontAlgn="auto" latinLnBrk="0" hangingPunct="1">
              <a:lnSpc>
                <a:spcPct val="100000"/>
              </a:lnSpc>
              <a:spcBef>
                <a:spcPts val="1200"/>
              </a:spcBef>
              <a:spcAft>
                <a:spcPts val="0"/>
              </a:spcAft>
              <a:buClr>
                <a:srgbClr val="000000"/>
              </a:buClr>
              <a:buSzPts val="1800"/>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Aptos" panose="020B0004020202020204" pitchFamily="34" charset="0"/>
                <a:ea typeface="DengXian" panose="02010600030101010101" pitchFamily="2" charset="-122"/>
                <a:cs typeface="Times New Roman" panose="02020603050405020304" pitchFamily="18" charset="0"/>
                <a:sym typeface="Neue Haas Grotesk Text Std"/>
              </a:rPr>
              <a:t>Based on potential improvements in their </a:t>
            </a:r>
            <a:r>
              <a:rPr kumimoji="0" lang="en-US" sz="1600" b="1" i="0" u="none" strike="noStrike" kern="0" cap="none" spc="0" normalizeH="0" baseline="0" noProof="0" dirty="0">
                <a:ln>
                  <a:noFill/>
                </a:ln>
                <a:solidFill>
                  <a:srgbClr val="000000"/>
                </a:solidFill>
                <a:effectLst/>
                <a:uLnTx/>
                <a:uFillTx/>
                <a:latin typeface="Aptos" panose="020B0004020202020204" pitchFamily="34" charset="0"/>
                <a:ea typeface="DengXian" panose="02010600030101010101" pitchFamily="2" charset="-122"/>
                <a:cs typeface="Times New Roman" panose="02020603050405020304" pitchFamily="18" charset="0"/>
                <a:sym typeface="Neue Haas Grotesk Text Std"/>
              </a:rPr>
              <a:t>WiFi performance</a:t>
            </a:r>
            <a:r>
              <a:rPr kumimoji="0" lang="en-US" sz="1600" b="1" i="0" u="none" strike="noStrike" kern="0" cap="none" spc="0" normalizeH="0" baseline="0" noProof="0" dirty="0">
                <a:ln>
                  <a:noFill/>
                </a:ln>
                <a:solidFill>
                  <a:srgbClr val="000000"/>
                </a:solidFill>
                <a:effectLst/>
                <a:uLnTx/>
                <a:uFillTx/>
                <a:latin typeface="NeueHaasGroteskText Std Md"/>
                <a:sym typeface="Neue Haas Grotesk Text Std"/>
              </a:rPr>
              <a:t> </a:t>
            </a:r>
          </a:p>
          <a:p>
            <a:pPr marL="971550" marR="0" lvl="1" indent="-285750" algn="l" defTabSz="914400" rtl="0" eaLnBrk="1" fontAlgn="auto" latinLnBrk="0" hangingPunct="1">
              <a:lnSpc>
                <a:spcPct val="100000"/>
              </a:lnSpc>
              <a:spcBef>
                <a:spcPts val="1200"/>
              </a:spcBef>
              <a:spcAft>
                <a:spcPts val="0"/>
              </a:spcAft>
              <a:buClr>
                <a:srgbClr val="000000"/>
              </a:buClr>
              <a:buSzPts val="1800"/>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Aptos" panose="020B0004020202020204" pitchFamily="34" charset="0"/>
                <a:ea typeface="DengXian" panose="02010600030101010101" pitchFamily="2" charset="-122"/>
                <a:cs typeface="Times New Roman" panose="02020603050405020304" pitchFamily="18" charset="0"/>
                <a:sym typeface="Neue Haas Grotesk Text Std"/>
              </a:rPr>
              <a:t>WiFi performance using a metric termed the “</a:t>
            </a:r>
            <a:r>
              <a:rPr kumimoji="0" lang="en-US" sz="1800" b="1" i="0" u="none" strike="noStrike" kern="0" cap="none" spc="0" normalizeH="0" baseline="0" noProof="0" dirty="0">
                <a:ln>
                  <a:noFill/>
                </a:ln>
                <a:solidFill>
                  <a:srgbClr val="000000"/>
                </a:solidFill>
                <a:effectLst/>
                <a:uLnTx/>
                <a:uFillTx/>
                <a:latin typeface="Aptos" panose="020B0004020202020204" pitchFamily="34" charset="0"/>
                <a:ea typeface="DengXian" panose="02010600030101010101" pitchFamily="2" charset="-122"/>
                <a:cs typeface="Times New Roman" panose="02020603050405020304" pitchFamily="18" charset="0"/>
                <a:sym typeface="Neue Haas Grotesk Text Std"/>
              </a:rPr>
              <a:t>WiFi-score</a:t>
            </a:r>
            <a:r>
              <a:rPr kumimoji="0" lang="en-US" sz="1800" b="0" i="0" u="none" strike="noStrike" kern="0" cap="none" spc="0" normalizeH="0" baseline="0" noProof="0" dirty="0">
                <a:ln>
                  <a:noFill/>
                </a:ln>
                <a:solidFill>
                  <a:srgbClr val="000000"/>
                </a:solidFill>
                <a:effectLst/>
                <a:uLnTx/>
                <a:uFillTx/>
                <a:latin typeface="Aptos" panose="020B0004020202020204" pitchFamily="34" charset="0"/>
                <a:ea typeface="DengXian" panose="02010600030101010101" pitchFamily="2" charset="-122"/>
                <a:cs typeface="Times New Roman" panose="02020603050405020304" pitchFamily="18" charset="0"/>
                <a:sym typeface="Neue Haas Grotesk Text Std"/>
              </a:rPr>
              <a:t>”</a:t>
            </a:r>
            <a:r>
              <a:rPr kumimoji="0" lang="en-US" sz="1600" b="0" i="0" u="none" strike="noStrike" kern="0" cap="none" spc="0" normalizeH="0" baseline="0" noProof="0" dirty="0">
                <a:ln>
                  <a:noFill/>
                </a:ln>
                <a:solidFill>
                  <a:srgbClr val="000000"/>
                </a:solidFill>
                <a:effectLst/>
                <a:uLnTx/>
                <a:uFillTx/>
                <a:latin typeface="NeueHaasGroteskText Std Md"/>
                <a:sym typeface="Neue Haas Grotesk Text Std"/>
              </a:rPr>
              <a:t> </a:t>
            </a:r>
          </a:p>
          <a:p>
            <a:pPr marL="971550" marR="0" lvl="1" indent="-285750" algn="l" defTabSz="914400" rtl="0" eaLnBrk="1" fontAlgn="auto" latinLnBrk="0" hangingPunct="1">
              <a:lnSpc>
                <a:spcPct val="100000"/>
              </a:lnSpc>
              <a:spcBef>
                <a:spcPts val="1200"/>
              </a:spcBef>
              <a:spcAft>
                <a:spcPts val="0"/>
              </a:spcAft>
              <a:buClr>
                <a:srgbClr val="000000"/>
              </a:buClr>
              <a:buSzPts val="1800"/>
              <a:buFont typeface="Arial" panose="020B0604020202020204" pitchFamily="34" charset="0"/>
              <a:buChar char="•"/>
              <a:tabLst/>
              <a:defRPr/>
            </a:pPr>
            <a:r>
              <a:rPr kumimoji="0" lang="en-US" sz="1800" b="0" i="0" u="none" strike="noStrike" kern="100" cap="none" spc="0" normalizeH="0" baseline="0" noProof="0" dirty="0">
                <a:ln>
                  <a:noFill/>
                </a:ln>
                <a:solidFill>
                  <a:srgbClr val="000000"/>
                </a:solidFill>
                <a:effectLst/>
                <a:uLnTx/>
                <a:uFillTx/>
                <a:latin typeface="Aptos" panose="020B0004020202020204" pitchFamily="34" charset="0"/>
                <a:ea typeface="DengXian" panose="02010600030101010101" pitchFamily="2" charset="-122"/>
                <a:cs typeface="Times New Roman" panose="02020603050405020304" pitchFamily="18" charset="0"/>
                <a:sym typeface="Neue Haas Grotesk Text Std"/>
              </a:rPr>
              <a:t>The </a:t>
            </a:r>
            <a:r>
              <a:rPr kumimoji="0" lang="en-US" sz="1800" b="1" i="0" u="none" strike="noStrike" kern="100" cap="none" spc="0" normalizeH="0" baseline="0" noProof="0" dirty="0">
                <a:ln>
                  <a:noFill/>
                </a:ln>
                <a:solidFill>
                  <a:srgbClr val="000000"/>
                </a:solidFill>
                <a:effectLst/>
                <a:uLnTx/>
                <a:uFillTx/>
                <a:latin typeface="Aptos" panose="020B0004020202020204" pitchFamily="34" charset="0"/>
                <a:ea typeface="DengXian" panose="02010600030101010101" pitchFamily="2" charset="-122"/>
                <a:cs typeface="Times New Roman" panose="02020603050405020304" pitchFamily="18" charset="0"/>
                <a:sym typeface="Neue Haas Grotesk Text Std"/>
              </a:rPr>
              <a:t>probability</a:t>
            </a:r>
            <a:r>
              <a:rPr kumimoji="0" lang="en-US" sz="1800" b="0" i="0" u="none" strike="noStrike" kern="100" cap="none" spc="0" normalizeH="0" baseline="0" noProof="0" dirty="0">
                <a:ln>
                  <a:noFill/>
                </a:ln>
                <a:solidFill>
                  <a:srgbClr val="000000"/>
                </a:solidFill>
                <a:effectLst/>
                <a:uLnTx/>
                <a:uFillTx/>
                <a:latin typeface="Aptos" panose="020B0004020202020204" pitchFamily="34" charset="0"/>
                <a:ea typeface="DengXian" panose="02010600030101010101" pitchFamily="2" charset="-122"/>
                <a:cs typeface="Times New Roman" panose="02020603050405020304" pitchFamily="18" charset="0"/>
                <a:sym typeface="Neue Haas Grotesk Text Std"/>
              </a:rPr>
              <a:t> of achieving </a:t>
            </a:r>
            <a:r>
              <a:rPr kumimoji="0" lang="en-US" sz="1800" b="1" i="0" u="none" strike="noStrike" kern="0" cap="none" spc="0" normalizeH="0" baseline="0" noProof="0" dirty="0">
                <a:ln>
                  <a:noFill/>
                </a:ln>
                <a:solidFill>
                  <a:srgbClr val="000000"/>
                </a:solidFill>
                <a:effectLst/>
                <a:uLnTx/>
                <a:uFillTx/>
                <a:latin typeface="Aptos" panose="020B0004020202020204" pitchFamily="34" charset="0"/>
                <a:ea typeface="DengXian" panose="02010600030101010101" pitchFamily="2" charset="-122"/>
                <a:cs typeface="Times New Roman" panose="02020603050405020304" pitchFamily="18" charset="0"/>
                <a:sym typeface="Neue Haas Grotesk Text Std"/>
              </a:rPr>
              <a:t>WiFi-score</a:t>
            </a:r>
            <a:r>
              <a:rPr kumimoji="0" lang="en-US" sz="1800" b="0" i="0" u="none" strike="noStrike" kern="100" cap="none" spc="0" normalizeH="0" baseline="0" noProof="0" dirty="0">
                <a:ln>
                  <a:noFill/>
                </a:ln>
                <a:solidFill>
                  <a:srgbClr val="000000"/>
                </a:solidFill>
                <a:effectLst/>
                <a:uLnTx/>
                <a:uFillTx/>
                <a:latin typeface="Aptos" panose="020B0004020202020204" pitchFamily="34" charset="0"/>
                <a:ea typeface="DengXian" panose="02010600030101010101" pitchFamily="2" charset="-122"/>
                <a:cs typeface="Times New Roman" panose="02020603050405020304" pitchFamily="18" charset="0"/>
                <a:sym typeface="Neue Haas Grotesk Text Std"/>
              </a:rPr>
              <a:t> enhancement is deemed as the </a:t>
            </a:r>
            <a:r>
              <a:rPr kumimoji="0" lang="en-US" sz="1800" b="1" i="0" u="none" strike="noStrike" kern="100" cap="none" spc="0" normalizeH="0" baseline="0" noProof="0" dirty="0">
                <a:ln>
                  <a:noFill/>
                </a:ln>
                <a:solidFill>
                  <a:srgbClr val="000000"/>
                </a:solidFill>
                <a:effectLst/>
                <a:uLnTx/>
                <a:uFillTx/>
                <a:latin typeface="Aptos" panose="020B0004020202020204" pitchFamily="34" charset="0"/>
                <a:ea typeface="DengXian" panose="02010600030101010101" pitchFamily="2" charset="-122"/>
                <a:cs typeface="Times New Roman" panose="02020603050405020304" pitchFamily="18" charset="0"/>
                <a:sym typeface="Neue Haas Grotesk Text Std"/>
              </a:rPr>
              <a:t>extender score</a:t>
            </a:r>
            <a:r>
              <a:rPr kumimoji="0" lang="en-US" sz="1800" b="0" i="0" u="none" strike="noStrike" kern="100" cap="none" spc="0" normalizeH="0" baseline="0" noProof="0" dirty="0">
                <a:ln>
                  <a:noFill/>
                </a:ln>
                <a:solidFill>
                  <a:srgbClr val="000000"/>
                </a:solidFill>
                <a:effectLst/>
                <a:uLnTx/>
                <a:uFillTx/>
                <a:latin typeface="Aptos" panose="020B0004020202020204" pitchFamily="34" charset="0"/>
                <a:ea typeface="DengXian" panose="02010600030101010101" pitchFamily="2" charset="-122"/>
                <a:cs typeface="Times New Roman" panose="02020603050405020304" pitchFamily="18" charset="0"/>
                <a:sym typeface="Neue Haas Grotesk Text Std"/>
              </a:rPr>
              <a:t>.</a:t>
            </a:r>
            <a:endParaRPr lang="en-US" sz="1800" dirty="0">
              <a:effectLst/>
              <a:latin typeface="Aptos" panose="020B0004020202020204" pitchFamily="34" charset="0"/>
              <a:ea typeface="DengXian" panose="02010600030101010101" pitchFamily="2" charset="-122"/>
              <a:cs typeface="Times New Roman" panose="02020603050405020304" pitchFamily="18" charset="0"/>
            </a:endParaRPr>
          </a:p>
          <a:p>
            <a:pPr>
              <a:buFont typeface="Arial" panose="020B0604020202020204" pitchFamily="34" charset="0"/>
              <a:buChar char="•"/>
            </a:pPr>
            <a:r>
              <a:rPr lang="en-US" sz="1800" b="0" dirty="0">
                <a:effectLst/>
                <a:latin typeface="Aptos" panose="020B0004020202020204" pitchFamily="34" charset="0"/>
                <a:ea typeface="DengXian" panose="02010600030101010101" pitchFamily="2" charset="-122"/>
                <a:cs typeface="Times New Roman" panose="02020603050405020304" pitchFamily="18" charset="0"/>
              </a:rPr>
              <a:t> Extend the model as </a:t>
            </a:r>
            <a:r>
              <a:rPr lang="en-US" sz="1800" dirty="0">
                <a:effectLst/>
                <a:latin typeface="Aptos" panose="020B0004020202020204" pitchFamily="34" charset="0"/>
                <a:ea typeface="DengXian" panose="02010600030101010101" pitchFamily="2" charset="-122"/>
                <a:cs typeface="Times New Roman" panose="02020603050405020304" pitchFamily="18" charset="0"/>
              </a:rPr>
              <a:t>template</a:t>
            </a:r>
            <a:r>
              <a:rPr lang="en-US" sz="1800" b="0" dirty="0">
                <a:effectLst/>
                <a:latin typeface="Aptos" panose="020B0004020202020204" pitchFamily="34" charset="0"/>
                <a:ea typeface="DengXian" panose="02010600030101010101" pitchFamily="2" charset="-122"/>
                <a:cs typeface="Times New Roman" panose="02020603050405020304" pitchFamily="18" charset="0"/>
              </a:rPr>
              <a:t> for other cases, such as </a:t>
            </a:r>
            <a:r>
              <a:rPr lang="en-US" sz="1800" dirty="0">
                <a:effectLst/>
                <a:latin typeface="Aptos" panose="020B0004020202020204" pitchFamily="34" charset="0"/>
                <a:ea typeface="DengXian" panose="02010600030101010101" pitchFamily="2" charset="-122"/>
                <a:cs typeface="Times New Roman" panose="02020603050405020304" pitchFamily="18" charset="0"/>
              </a:rPr>
              <a:t>churn</a:t>
            </a:r>
            <a:r>
              <a:rPr lang="en-US" sz="1800" b="0" dirty="0">
                <a:effectLst/>
                <a:latin typeface="Aptos" panose="020B0004020202020204" pitchFamily="34" charset="0"/>
                <a:ea typeface="DengXian" panose="02010600030101010101" pitchFamily="2" charset="-122"/>
                <a:cs typeface="Times New Roman" panose="02020603050405020304" pitchFamily="18" charset="0"/>
              </a:rPr>
              <a:t> prediction</a:t>
            </a:r>
          </a:p>
        </p:txBody>
      </p:sp>
    </p:spTree>
    <p:extLst>
      <p:ext uri="{BB962C8B-B14F-4D97-AF65-F5344CB8AC3E}">
        <p14:creationId xmlns:p14="http://schemas.microsoft.com/office/powerpoint/2010/main" val="425724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69C1-5A36-6E8D-BFF3-325D8176312A}"/>
              </a:ext>
            </a:extLst>
          </p:cNvPr>
          <p:cNvSpPr>
            <a:spLocks noGrp="1"/>
          </p:cNvSpPr>
          <p:nvPr>
            <p:ph type="title"/>
          </p:nvPr>
        </p:nvSpPr>
        <p:spPr/>
        <p:txBody>
          <a:bodyPr/>
          <a:lstStyle/>
          <a:p>
            <a:r>
              <a:rPr lang="en-US" dirty="0"/>
              <a:t>Future work- expand more features</a:t>
            </a:r>
          </a:p>
        </p:txBody>
      </p:sp>
      <p:sp>
        <p:nvSpPr>
          <p:cNvPr id="3" name="Text Placeholder 2">
            <a:extLst>
              <a:ext uri="{FF2B5EF4-FFF2-40B4-BE49-F238E27FC236}">
                <a16:creationId xmlns:a16="http://schemas.microsoft.com/office/drawing/2014/main" id="{8BF62893-E2E6-55C0-28B5-7204FB9511FC}"/>
              </a:ext>
            </a:extLst>
          </p:cNvPr>
          <p:cNvSpPr>
            <a:spLocks noGrp="1"/>
          </p:cNvSpPr>
          <p:nvPr>
            <p:ph type="body" idx="1"/>
          </p:nvPr>
        </p:nvSpPr>
        <p:spPr/>
        <p:txBody>
          <a:bodyPr/>
          <a:lstStyle/>
          <a:p>
            <a:pPr marL="93155" indent="0">
              <a:buNone/>
            </a:pPr>
            <a:endParaRPr lang="en-US" dirty="0"/>
          </a:p>
        </p:txBody>
      </p:sp>
      <p:pic>
        <p:nvPicPr>
          <p:cNvPr id="1026" name="Picture 2">
            <a:extLst>
              <a:ext uri="{FF2B5EF4-FFF2-40B4-BE49-F238E27FC236}">
                <a16:creationId xmlns:a16="http://schemas.microsoft.com/office/drawing/2014/main" id="{CA1A8AAC-EE8B-5560-01C6-C88EDCA053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60" r="15784"/>
          <a:stretch/>
        </p:blipFill>
        <p:spPr bwMode="auto">
          <a:xfrm>
            <a:off x="609600" y="1946107"/>
            <a:ext cx="8113447" cy="3527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878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3238-2259-3485-4521-517560640F76}"/>
              </a:ext>
            </a:extLst>
          </p:cNvPr>
          <p:cNvSpPr>
            <a:spLocks noGrp="1"/>
          </p:cNvSpPr>
          <p:nvPr>
            <p:ph type="title"/>
          </p:nvPr>
        </p:nvSpPr>
        <p:spPr/>
        <p:txBody>
          <a:bodyPr/>
          <a:lstStyle/>
          <a:p>
            <a:r>
              <a:rPr lang="en-US" dirty="0"/>
              <a:t>Future work- </a:t>
            </a:r>
            <a:r>
              <a:rPr lang="en-US" dirty="0" err="1"/>
              <a:t>device_model</a:t>
            </a:r>
            <a:endParaRPr lang="en-US" dirty="0"/>
          </a:p>
        </p:txBody>
      </p:sp>
      <p:sp>
        <p:nvSpPr>
          <p:cNvPr id="4" name="Rectangle 2">
            <a:extLst>
              <a:ext uri="{FF2B5EF4-FFF2-40B4-BE49-F238E27FC236}">
                <a16:creationId xmlns:a16="http://schemas.microsoft.com/office/drawing/2014/main" id="{D5221790-3EBE-0C0F-67F2-F26EC78A1D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6" name="Picture 4">
            <a:extLst>
              <a:ext uri="{FF2B5EF4-FFF2-40B4-BE49-F238E27FC236}">
                <a16:creationId xmlns:a16="http://schemas.microsoft.com/office/drawing/2014/main" id="{6A6A407B-3533-BB64-0FF8-CCFB2C846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285" y="2164080"/>
            <a:ext cx="5678715" cy="340722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3EEF3C3-AFDC-7557-650C-03D436E40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07622"/>
            <a:ext cx="5533572" cy="332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31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3238-2259-3485-4521-517560640F76}"/>
              </a:ext>
            </a:extLst>
          </p:cNvPr>
          <p:cNvSpPr>
            <a:spLocks noGrp="1"/>
          </p:cNvSpPr>
          <p:nvPr>
            <p:ph type="title"/>
          </p:nvPr>
        </p:nvSpPr>
        <p:spPr/>
        <p:txBody>
          <a:bodyPr/>
          <a:lstStyle/>
          <a:p>
            <a:r>
              <a:rPr lang="en-US" dirty="0"/>
              <a:t>Future work- </a:t>
            </a:r>
            <a:r>
              <a:rPr lang="en-US" dirty="0" err="1"/>
              <a:t>device_model</a:t>
            </a:r>
            <a:endParaRPr lang="en-US" dirty="0"/>
          </a:p>
        </p:txBody>
      </p:sp>
      <p:sp>
        <p:nvSpPr>
          <p:cNvPr id="4" name="Rectangle 2">
            <a:extLst>
              <a:ext uri="{FF2B5EF4-FFF2-40B4-BE49-F238E27FC236}">
                <a16:creationId xmlns:a16="http://schemas.microsoft.com/office/drawing/2014/main" id="{D5221790-3EBE-0C0F-67F2-F26EC78A1D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6" name="Picture 4">
            <a:extLst>
              <a:ext uri="{FF2B5EF4-FFF2-40B4-BE49-F238E27FC236}">
                <a16:creationId xmlns:a16="http://schemas.microsoft.com/office/drawing/2014/main" id="{6A6A407B-3533-BB64-0FF8-CCFB2C846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14" y="1151708"/>
            <a:ext cx="4524829" cy="271489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3EEF3C3-AFDC-7557-650C-03D436E40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56" y="3570514"/>
            <a:ext cx="4341587" cy="260495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4EAF4096-3420-3706-0D10-A4A6E8FECB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0227" y="1349883"/>
            <a:ext cx="7125676" cy="427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487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3238-2259-3485-4521-517560640F76}"/>
              </a:ext>
            </a:extLst>
          </p:cNvPr>
          <p:cNvSpPr>
            <a:spLocks noGrp="1"/>
          </p:cNvSpPr>
          <p:nvPr>
            <p:ph type="title"/>
          </p:nvPr>
        </p:nvSpPr>
        <p:spPr/>
        <p:txBody>
          <a:bodyPr/>
          <a:lstStyle/>
          <a:p>
            <a:r>
              <a:rPr lang="en-US" dirty="0"/>
              <a:t>Future work- </a:t>
            </a:r>
            <a:r>
              <a:rPr lang="en-US" dirty="0" err="1"/>
              <a:t>device_model</a:t>
            </a:r>
            <a:endParaRPr lang="en-US" dirty="0"/>
          </a:p>
        </p:txBody>
      </p:sp>
      <p:sp>
        <p:nvSpPr>
          <p:cNvPr id="3" name="Text Placeholder 2">
            <a:extLst>
              <a:ext uri="{FF2B5EF4-FFF2-40B4-BE49-F238E27FC236}">
                <a16:creationId xmlns:a16="http://schemas.microsoft.com/office/drawing/2014/main" id="{C83924FF-A65D-84B4-F734-A821B6660543}"/>
              </a:ext>
            </a:extLst>
          </p:cNvPr>
          <p:cNvSpPr>
            <a:spLocks noGrp="1"/>
          </p:cNvSpPr>
          <p:nvPr>
            <p:ph type="body" idx="1"/>
          </p:nvPr>
        </p:nvSpPr>
        <p:spPr/>
        <p:txBody>
          <a:bodyPr/>
          <a:lstStyle/>
          <a:p>
            <a:endParaRPr lang="en-US" dirty="0"/>
          </a:p>
        </p:txBody>
      </p:sp>
      <p:pic>
        <p:nvPicPr>
          <p:cNvPr id="4098" name="Picture 2">
            <a:extLst>
              <a:ext uri="{FF2B5EF4-FFF2-40B4-BE49-F238E27FC236}">
                <a16:creationId xmlns:a16="http://schemas.microsoft.com/office/drawing/2014/main" id="{57BF1ED3-CEA3-05A9-F955-45A4486F7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2601"/>
            <a:ext cx="7043488" cy="422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998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3238-2259-3485-4521-517560640F76}"/>
              </a:ext>
            </a:extLst>
          </p:cNvPr>
          <p:cNvSpPr>
            <a:spLocks noGrp="1"/>
          </p:cNvSpPr>
          <p:nvPr>
            <p:ph type="title"/>
          </p:nvPr>
        </p:nvSpPr>
        <p:spPr/>
        <p:txBody>
          <a:bodyPr/>
          <a:lstStyle/>
          <a:p>
            <a:r>
              <a:rPr lang="en-US" dirty="0"/>
              <a:t>Future work- </a:t>
            </a:r>
            <a:r>
              <a:rPr lang="en-US" dirty="0" err="1"/>
              <a:t>device_model</a:t>
            </a:r>
            <a:endParaRPr lang="en-US" dirty="0"/>
          </a:p>
        </p:txBody>
      </p:sp>
      <p:sp>
        <p:nvSpPr>
          <p:cNvPr id="3" name="Text Placeholder 2">
            <a:extLst>
              <a:ext uri="{FF2B5EF4-FFF2-40B4-BE49-F238E27FC236}">
                <a16:creationId xmlns:a16="http://schemas.microsoft.com/office/drawing/2014/main" id="{C83924FF-A65D-84B4-F734-A821B6660543}"/>
              </a:ext>
            </a:extLst>
          </p:cNvPr>
          <p:cNvSpPr>
            <a:spLocks noGrp="1"/>
          </p:cNvSpPr>
          <p:nvPr>
            <p:ph type="body" idx="1"/>
          </p:nvPr>
        </p:nvSpPr>
        <p:spPr/>
        <p:txBody>
          <a:bodyPr/>
          <a:lstStyle/>
          <a:p>
            <a:endParaRPr lang="en-US" dirty="0"/>
          </a:p>
        </p:txBody>
      </p:sp>
      <p:pic>
        <p:nvPicPr>
          <p:cNvPr id="5122" name="Picture 2">
            <a:extLst>
              <a:ext uri="{FF2B5EF4-FFF2-40B4-BE49-F238E27FC236}">
                <a16:creationId xmlns:a16="http://schemas.microsoft.com/office/drawing/2014/main" id="{11A15461-03A3-8A91-3475-E82B2ED50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46107"/>
            <a:ext cx="7043488" cy="422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131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3238-2259-3485-4521-517560640F7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83924FF-A65D-84B4-F734-A821B6660543}"/>
              </a:ext>
            </a:extLst>
          </p:cNvPr>
          <p:cNvSpPr>
            <a:spLocks noGrp="1"/>
          </p:cNvSpPr>
          <p:nvPr>
            <p:ph type="body" idx="1"/>
          </p:nvPr>
        </p:nvSpPr>
        <p:spPr/>
        <p:txBody>
          <a:bodyPr/>
          <a:lstStyle/>
          <a:p>
            <a:endParaRPr lang="en-US" dirty="0"/>
          </a:p>
        </p:txBody>
      </p:sp>
      <p:pic>
        <p:nvPicPr>
          <p:cNvPr id="5" name="Picture 4" descr="A white sheet with black numbers&#10;&#10;Description automatically generated with medium confidence">
            <a:extLst>
              <a:ext uri="{FF2B5EF4-FFF2-40B4-BE49-F238E27FC236}">
                <a16:creationId xmlns:a16="http://schemas.microsoft.com/office/drawing/2014/main" id="{424EFE1C-B213-9479-A1B4-AC2C994F2FA6}"/>
              </a:ext>
            </a:extLst>
          </p:cNvPr>
          <p:cNvPicPr>
            <a:picLocks noChangeAspect="1"/>
          </p:cNvPicPr>
          <p:nvPr/>
        </p:nvPicPr>
        <p:blipFill>
          <a:blip r:embed="rId2"/>
          <a:stretch>
            <a:fillRect/>
          </a:stretch>
        </p:blipFill>
        <p:spPr>
          <a:xfrm>
            <a:off x="500743" y="1946107"/>
            <a:ext cx="8468179" cy="3683186"/>
          </a:xfrm>
          <a:prstGeom prst="rect">
            <a:avLst/>
          </a:prstGeom>
        </p:spPr>
      </p:pic>
    </p:spTree>
    <p:extLst>
      <p:ext uri="{BB962C8B-B14F-4D97-AF65-F5344CB8AC3E}">
        <p14:creationId xmlns:p14="http://schemas.microsoft.com/office/powerpoint/2010/main" val="159041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D612-6C57-6971-EE55-1FDEA4A9B863}"/>
              </a:ext>
            </a:extLst>
          </p:cNvPr>
          <p:cNvSpPr>
            <a:spLocks noGrp="1"/>
          </p:cNvSpPr>
          <p:nvPr>
            <p:ph type="title"/>
          </p:nvPr>
        </p:nvSpPr>
        <p:spPr/>
        <p:txBody>
          <a:bodyPr/>
          <a:lstStyle/>
          <a:p>
            <a:r>
              <a:rPr lang="en-US" dirty="0"/>
              <a:t>Step 1: Model Development</a:t>
            </a:r>
          </a:p>
        </p:txBody>
      </p:sp>
      <p:pic>
        <p:nvPicPr>
          <p:cNvPr id="8" name="Picture 7" descr="A diagram of a software system&#10;&#10;Description automatically generated">
            <a:extLst>
              <a:ext uri="{FF2B5EF4-FFF2-40B4-BE49-F238E27FC236}">
                <a16:creationId xmlns:a16="http://schemas.microsoft.com/office/drawing/2014/main" id="{F7A0F2EB-C49C-C3AA-7987-25A1F0DAEB81}"/>
              </a:ext>
            </a:extLst>
          </p:cNvPr>
          <p:cNvPicPr>
            <a:picLocks noChangeAspect="1"/>
          </p:cNvPicPr>
          <p:nvPr/>
        </p:nvPicPr>
        <p:blipFill rotWithShape="1">
          <a:blip r:embed="rId3"/>
          <a:srcRect l="7210" t="9114" r="6135" b="12530"/>
          <a:stretch/>
        </p:blipFill>
        <p:spPr>
          <a:xfrm>
            <a:off x="609600" y="1706879"/>
            <a:ext cx="9645445" cy="4590387"/>
          </a:xfrm>
          <a:prstGeom prst="rect">
            <a:avLst/>
          </a:prstGeom>
        </p:spPr>
      </p:pic>
    </p:spTree>
    <p:extLst>
      <p:ext uri="{BB962C8B-B14F-4D97-AF65-F5344CB8AC3E}">
        <p14:creationId xmlns:p14="http://schemas.microsoft.com/office/powerpoint/2010/main" val="278407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552F-1126-23A7-3703-782F92796ADC}"/>
              </a:ext>
            </a:extLst>
          </p:cNvPr>
          <p:cNvSpPr>
            <a:spLocks noGrp="1"/>
          </p:cNvSpPr>
          <p:nvPr>
            <p:ph type="title"/>
          </p:nvPr>
        </p:nvSpPr>
        <p:spPr/>
        <p:txBody>
          <a:bodyPr/>
          <a:lstStyle/>
          <a:p>
            <a:r>
              <a:rPr lang="en-US" dirty="0"/>
              <a:t>Step 2: Model Application and Recommendation</a:t>
            </a:r>
            <a:br>
              <a:rPr lang="en-US" dirty="0"/>
            </a:br>
            <a:br>
              <a:rPr lang="en-US" dirty="0"/>
            </a:br>
            <a:endParaRPr lang="en-US" dirty="0"/>
          </a:p>
        </p:txBody>
      </p:sp>
      <p:pic>
        <p:nvPicPr>
          <p:cNvPr id="6" name="Picture 5" descr="A diagram of a software system&#10;&#10;Description automatically generated">
            <a:extLst>
              <a:ext uri="{FF2B5EF4-FFF2-40B4-BE49-F238E27FC236}">
                <a16:creationId xmlns:a16="http://schemas.microsoft.com/office/drawing/2014/main" id="{7D51BB12-6C4F-F0B1-B0D3-CE9A4940DCEF}"/>
              </a:ext>
            </a:extLst>
          </p:cNvPr>
          <p:cNvPicPr>
            <a:picLocks noChangeAspect="1"/>
          </p:cNvPicPr>
          <p:nvPr/>
        </p:nvPicPr>
        <p:blipFill rotWithShape="1">
          <a:blip r:embed="rId2"/>
          <a:srcRect l="5534" t="4837" r="5028" b="8478"/>
          <a:stretch/>
        </p:blipFill>
        <p:spPr>
          <a:xfrm>
            <a:off x="1828800" y="1249680"/>
            <a:ext cx="7993626" cy="4930374"/>
          </a:xfrm>
          <a:prstGeom prst="rect">
            <a:avLst/>
          </a:prstGeom>
        </p:spPr>
      </p:pic>
    </p:spTree>
    <p:extLst>
      <p:ext uri="{BB962C8B-B14F-4D97-AF65-F5344CB8AC3E}">
        <p14:creationId xmlns:p14="http://schemas.microsoft.com/office/powerpoint/2010/main" val="253307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36AF7-25FD-12A6-063A-DBC77E836C02}"/>
              </a:ext>
            </a:extLst>
          </p:cNvPr>
          <p:cNvSpPr>
            <a:spLocks noGrp="1"/>
          </p:cNvSpPr>
          <p:nvPr>
            <p:ph type="title"/>
          </p:nvPr>
        </p:nvSpPr>
        <p:spPr/>
        <p:txBody>
          <a:bodyPr/>
          <a:lstStyle/>
          <a:p>
            <a:r>
              <a:rPr lang="en-US" dirty="0"/>
              <a:t>*Assumption</a:t>
            </a:r>
          </a:p>
        </p:txBody>
      </p:sp>
      <p:sp>
        <p:nvSpPr>
          <p:cNvPr id="3" name="Text Placeholder 2">
            <a:extLst>
              <a:ext uri="{FF2B5EF4-FFF2-40B4-BE49-F238E27FC236}">
                <a16:creationId xmlns:a16="http://schemas.microsoft.com/office/drawing/2014/main" id="{C07083D0-EACA-65C3-E3D1-E3DC39ABA311}"/>
              </a:ext>
            </a:extLst>
          </p:cNvPr>
          <p:cNvSpPr>
            <a:spLocks noGrp="1"/>
          </p:cNvSpPr>
          <p:nvPr>
            <p:ph type="body" idx="1"/>
          </p:nvPr>
        </p:nvSpPr>
        <p:spPr/>
        <p:txBody>
          <a:bodyPr/>
          <a:lstStyle/>
          <a:p>
            <a:pPr marL="93155" indent="0">
              <a:buNone/>
            </a:pPr>
            <a:r>
              <a:rPr lang="en-US" dirty="0"/>
              <a:t>Extender data is randomly sampled from router population</a:t>
            </a:r>
          </a:p>
          <a:p>
            <a:pPr marL="971550" lvl="1" indent="-285750">
              <a:buFont typeface="Arial" panose="020B0604020202020204" pitchFamily="34" charset="0"/>
              <a:buChar char="•"/>
            </a:pPr>
            <a:r>
              <a:rPr lang="en-US" dirty="0"/>
              <a:t>Because the extender model data is representative, we can apply it to all router family</a:t>
            </a:r>
          </a:p>
        </p:txBody>
      </p:sp>
      <p:pic>
        <p:nvPicPr>
          <p:cNvPr id="4" name="Picture 3">
            <a:extLst>
              <a:ext uri="{FF2B5EF4-FFF2-40B4-BE49-F238E27FC236}">
                <a16:creationId xmlns:a16="http://schemas.microsoft.com/office/drawing/2014/main" id="{E38F460D-FBD8-5D6C-9535-13B15637DB5A}"/>
              </a:ext>
            </a:extLst>
          </p:cNvPr>
          <p:cNvPicPr>
            <a:picLocks noChangeAspect="1"/>
          </p:cNvPicPr>
          <p:nvPr/>
        </p:nvPicPr>
        <p:blipFill>
          <a:blip r:embed="rId2"/>
          <a:stretch>
            <a:fillRect/>
          </a:stretch>
        </p:blipFill>
        <p:spPr>
          <a:xfrm>
            <a:off x="609600" y="2821137"/>
            <a:ext cx="4442460" cy="3329288"/>
          </a:xfrm>
          <a:prstGeom prst="rect">
            <a:avLst/>
          </a:prstGeom>
        </p:spPr>
      </p:pic>
      <p:pic>
        <p:nvPicPr>
          <p:cNvPr id="5" name="Picture 4">
            <a:extLst>
              <a:ext uri="{FF2B5EF4-FFF2-40B4-BE49-F238E27FC236}">
                <a16:creationId xmlns:a16="http://schemas.microsoft.com/office/drawing/2014/main" id="{726F09FF-2A37-8EC4-9707-D8A33CD0AC48}"/>
              </a:ext>
            </a:extLst>
          </p:cNvPr>
          <p:cNvPicPr>
            <a:picLocks noChangeAspect="1"/>
          </p:cNvPicPr>
          <p:nvPr/>
        </p:nvPicPr>
        <p:blipFill>
          <a:blip r:embed="rId3"/>
          <a:stretch>
            <a:fillRect/>
          </a:stretch>
        </p:blipFill>
        <p:spPr>
          <a:xfrm>
            <a:off x="5052060" y="2821137"/>
            <a:ext cx="4229100" cy="3329607"/>
          </a:xfrm>
          <a:prstGeom prst="rect">
            <a:avLst/>
          </a:prstGeom>
        </p:spPr>
      </p:pic>
      <p:sp>
        <p:nvSpPr>
          <p:cNvPr id="6" name="TextBox 5">
            <a:extLst>
              <a:ext uri="{FF2B5EF4-FFF2-40B4-BE49-F238E27FC236}">
                <a16:creationId xmlns:a16="http://schemas.microsoft.com/office/drawing/2014/main" id="{233FBD66-B971-6466-924B-1153A18C5E21}"/>
              </a:ext>
            </a:extLst>
          </p:cNvPr>
          <p:cNvSpPr txBox="1"/>
          <p:nvPr/>
        </p:nvSpPr>
        <p:spPr>
          <a:xfrm>
            <a:off x="1680210" y="6065520"/>
            <a:ext cx="7600950" cy="307777"/>
          </a:xfrm>
          <a:prstGeom prst="rect">
            <a:avLst/>
          </a:prstGeom>
          <a:noFill/>
        </p:spPr>
        <p:txBody>
          <a:bodyPr wrap="square" rtlCol="0">
            <a:spAutoFit/>
          </a:bodyPr>
          <a:lstStyle/>
          <a:p>
            <a:r>
              <a:rPr lang="en-US" dirty="0"/>
              <a:t>Router home				       Extender home</a:t>
            </a:r>
          </a:p>
        </p:txBody>
      </p:sp>
    </p:spTree>
    <p:extLst>
      <p:ext uri="{BB962C8B-B14F-4D97-AF65-F5344CB8AC3E}">
        <p14:creationId xmlns:p14="http://schemas.microsoft.com/office/powerpoint/2010/main" val="60264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69C1-5A36-6E8D-BFF3-325D8176312A}"/>
              </a:ext>
            </a:extLst>
          </p:cNvPr>
          <p:cNvSpPr>
            <a:spLocks noGrp="1"/>
          </p:cNvSpPr>
          <p:nvPr>
            <p:ph type="title"/>
          </p:nvPr>
        </p:nvSpPr>
        <p:spPr/>
        <p:txBody>
          <a:bodyPr/>
          <a:lstStyle/>
          <a:p>
            <a:r>
              <a:rPr lang="en-US" dirty="0"/>
              <a:t>Model Description-features</a:t>
            </a:r>
          </a:p>
        </p:txBody>
      </p:sp>
      <p:sp>
        <p:nvSpPr>
          <p:cNvPr id="3" name="Text Placeholder 2">
            <a:extLst>
              <a:ext uri="{FF2B5EF4-FFF2-40B4-BE49-F238E27FC236}">
                <a16:creationId xmlns:a16="http://schemas.microsoft.com/office/drawing/2014/main" id="{8BF62893-E2E6-55C0-28B5-7204FB9511FC}"/>
              </a:ext>
            </a:extLst>
          </p:cNvPr>
          <p:cNvSpPr>
            <a:spLocks noGrp="1"/>
          </p:cNvSpPr>
          <p:nvPr>
            <p:ph type="body" idx="1"/>
          </p:nvPr>
        </p:nvSpPr>
        <p:spPr/>
        <p:txBody>
          <a:bodyPr/>
          <a:lstStyle/>
          <a:p>
            <a:pPr marL="285750" indent="-285750">
              <a:lnSpc>
                <a:spcPct val="115000"/>
              </a:lnSpc>
              <a:spcBef>
                <a:spcPts val="0"/>
              </a:spcBef>
              <a:buFont typeface="Arial" panose="020B0604020202020204" pitchFamily="34" charset="0"/>
              <a:buChar char="•"/>
            </a:pPr>
            <a:r>
              <a:rPr lang="en-US" sz="1800" kern="100" dirty="0">
                <a:solidFill>
                  <a:srgbClr val="000000"/>
                </a:solidFill>
                <a:effectLst/>
                <a:latin typeface="NeueHaasGroteskText Std" panose="020B0504020202020204" pitchFamily="34" charset="77"/>
                <a:ea typeface="DengXian" panose="02010600030101010101" pitchFamily="2" charset="-122"/>
                <a:cs typeface="Times New Roman" panose="02020603050405020304" pitchFamily="18" charset="0"/>
              </a:rPr>
              <a:t>The model aims to predict a binary outcome, </a:t>
            </a:r>
            <a:r>
              <a:rPr lang="en-US" sz="1800" kern="100" dirty="0" err="1">
                <a:effectLst/>
                <a:latin typeface="NeueHaasGroteskText Std" panose="020B0504020202020204" pitchFamily="34" charset="77"/>
                <a:ea typeface="DengXian" panose="02010600030101010101" pitchFamily="2" charset="-122"/>
                <a:cs typeface="Times New Roman" panose="02020603050405020304" pitchFamily="18" charset="0"/>
              </a:rPr>
              <a:t>score_enhancement</a:t>
            </a:r>
            <a:r>
              <a:rPr lang="en-US" sz="1800" kern="100" dirty="0">
                <a:latin typeface="NeueHaasGroteskText Std" panose="020B0504020202020204" pitchFamily="34" charset="77"/>
                <a:ea typeface="DengXian" panose="02010600030101010101" pitchFamily="2" charset="-122"/>
                <a:cs typeface="Times New Roman" panose="02020603050405020304" pitchFamily="18" charset="0"/>
              </a:rPr>
              <a:t>(0 or 1)</a:t>
            </a:r>
            <a:endParaRPr lang="en-US" sz="1800" kern="100" dirty="0">
              <a:effectLst/>
              <a:latin typeface="NeueHaasGroteskText Std" panose="020B0504020202020204" pitchFamily="34" charset="77"/>
              <a:ea typeface="DengXian" panose="02010600030101010101" pitchFamily="2" charset="-122"/>
              <a:cs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pPr>
            <a:r>
              <a:rPr lang="en-US" sz="1800" kern="100" dirty="0" err="1">
                <a:effectLst/>
                <a:latin typeface="NeueHaasGroteskText Std" panose="020B0504020202020204" pitchFamily="34" charset="77"/>
                <a:ea typeface="DengXian" panose="02010600030101010101" pitchFamily="2" charset="-122"/>
                <a:cs typeface="Times New Roman" panose="02020603050405020304" pitchFamily="18" charset="0"/>
              </a:rPr>
              <a:t>Predcitors</a:t>
            </a:r>
            <a:endParaRPr lang="en-US" sz="1800" kern="100" dirty="0">
              <a:effectLst/>
              <a:latin typeface="NeueHaasGroteskText Std" panose="020B0504020202020204" pitchFamily="34" charset="77"/>
              <a:ea typeface="DengXian" panose="02010600030101010101" pitchFamily="2" charset="-122"/>
              <a:cs typeface="Times New Roman" panose="02020603050405020304" pitchFamily="18" charset="0"/>
            </a:endParaRPr>
          </a:p>
          <a:p>
            <a:pPr marL="800100" lvl="1" indent="-342900">
              <a:lnSpc>
                <a:spcPct val="115000"/>
              </a:lnSpc>
              <a:spcBef>
                <a:spcPts val="0"/>
              </a:spcBef>
              <a:buFont typeface="Symbol" pitchFamily="2" charset="2"/>
              <a:buChar char=""/>
            </a:pPr>
            <a:r>
              <a:rPr lang="en-US" sz="1800" kern="100" dirty="0">
                <a:effectLst/>
                <a:latin typeface="NeueHaasGroteskText Std" panose="020B0504020202020204" pitchFamily="34" charset="77"/>
                <a:ea typeface="DengXian" panose="02010600030101010101" pitchFamily="2" charset="-122"/>
                <a:cs typeface="Times New Roman" panose="02020603050405020304" pitchFamily="18" charset="0"/>
              </a:rPr>
              <a:t>signal strength categories (avg_sig_strength_cat1, avg_sig_strength_cat2, </a:t>
            </a:r>
            <a:r>
              <a:rPr lang="en-US" sz="1800" kern="100" dirty="0" err="1">
                <a:effectLst/>
                <a:latin typeface="NeueHaasGroteskText Std" panose="020B0504020202020204" pitchFamily="34" charset="77"/>
                <a:ea typeface="DengXian" panose="02010600030101010101" pitchFamily="2" charset="-122"/>
                <a:cs typeface="Times New Roman" panose="02020603050405020304" pitchFamily="18" charset="0"/>
              </a:rPr>
              <a:t>avg_phyrate</a:t>
            </a:r>
            <a:r>
              <a:rPr lang="en-US" sz="1800" kern="100" dirty="0">
                <a:effectLst/>
                <a:latin typeface="NeueHaasGroteskText Std" panose="020B0504020202020204" pitchFamily="34" charset="77"/>
                <a:ea typeface="DengXian" panose="02010600030101010101" pitchFamily="2" charset="-122"/>
                <a:cs typeface="Times New Roman" panose="02020603050405020304" pitchFamily="18" charset="0"/>
              </a:rPr>
              <a:t>), volume, </a:t>
            </a:r>
            <a:r>
              <a:rPr lang="en-US" sz="1800" kern="100" dirty="0" err="1">
                <a:effectLst/>
                <a:latin typeface="NeueHaasGroteskText Std" panose="020B0504020202020204" pitchFamily="34" charset="77"/>
                <a:ea typeface="DengXian" panose="02010600030101010101" pitchFamily="2" charset="-122"/>
                <a:cs typeface="Times New Roman" panose="02020603050405020304" pitchFamily="18" charset="0"/>
              </a:rPr>
              <a:t>num_station</a:t>
            </a:r>
            <a:endParaRPr lang="en-US" sz="1800" kern="100" dirty="0">
              <a:effectLst/>
              <a:latin typeface="NeueHaasGroteskText Std" panose="020B0504020202020204" pitchFamily="34" charset="77"/>
              <a:ea typeface="DengXian" panose="02010600030101010101" pitchFamily="2" charset="-122"/>
              <a:cs typeface="Times New Roman" panose="02020603050405020304" pitchFamily="18" charset="0"/>
            </a:endParaRPr>
          </a:p>
          <a:p>
            <a:pPr marL="800100" lvl="1" indent="-342900">
              <a:lnSpc>
                <a:spcPct val="115000"/>
              </a:lnSpc>
              <a:spcBef>
                <a:spcPts val="0"/>
              </a:spcBef>
              <a:buFont typeface="Symbol" pitchFamily="2" charset="2"/>
              <a:buChar char=""/>
            </a:pPr>
            <a:r>
              <a:rPr lang="en-US" sz="1800" kern="100" dirty="0">
                <a:effectLst/>
                <a:latin typeface="NeueHaasGroteskText Std" panose="020B0504020202020204" pitchFamily="34" charset="77"/>
                <a:ea typeface="DengXian" panose="02010600030101010101" pitchFamily="2" charset="-122"/>
                <a:cs typeface="Times New Roman" panose="02020603050405020304" pitchFamily="18" charset="0"/>
              </a:rPr>
              <a:t>home score metrics (</a:t>
            </a:r>
            <a:r>
              <a:rPr lang="en-US" sz="1800" kern="100" dirty="0" err="1">
                <a:effectLst/>
                <a:latin typeface="NeueHaasGroteskText Std" panose="020B0504020202020204" pitchFamily="34" charset="77"/>
                <a:ea typeface="DengXian" panose="02010600030101010101" pitchFamily="2" charset="-122"/>
                <a:cs typeface="Times New Roman" panose="02020603050405020304" pitchFamily="18" charset="0"/>
              </a:rPr>
              <a:t>before_home_score</a:t>
            </a:r>
            <a:r>
              <a:rPr lang="en-US" sz="1800" kern="100" dirty="0">
                <a:effectLst/>
                <a:latin typeface="NeueHaasGroteskText Std" panose="020B0504020202020204" pitchFamily="34" charset="77"/>
                <a:ea typeface="DengXian" panose="02010600030101010101" pitchFamily="2" charset="-122"/>
                <a:cs typeface="Times New Roman" panose="02020603050405020304" pitchFamily="18" charset="0"/>
              </a:rPr>
              <a:t>, </a:t>
            </a:r>
            <a:r>
              <a:rPr lang="en-US" sz="1800" kern="100" dirty="0" err="1">
                <a:effectLst/>
                <a:latin typeface="NeueHaasGroteskText Std" panose="020B0504020202020204" pitchFamily="34" charset="77"/>
                <a:ea typeface="DengXian" panose="02010600030101010101" pitchFamily="2" charset="-122"/>
                <a:cs typeface="Times New Roman" panose="02020603050405020304" pitchFamily="18" charset="0"/>
              </a:rPr>
              <a:t>lowest_n</a:t>
            </a:r>
            <a:r>
              <a:rPr lang="en-US" sz="1800" kern="100" dirty="0" err="1">
                <a:latin typeface="NeueHaasGroteskText Std" panose="020B0504020202020204" pitchFamily="34" charset="77"/>
                <a:ea typeface="DengXian" panose="02010600030101010101" pitchFamily="2" charset="-122"/>
                <a:cs typeface="Times New Roman" panose="02020603050405020304" pitchFamily="18" charset="0"/>
              </a:rPr>
              <a:t>_score</a:t>
            </a:r>
            <a:r>
              <a:rPr lang="en-US" sz="1800" kern="100" dirty="0">
                <a:effectLst/>
                <a:latin typeface="NeueHaasGroteskText Std" panose="020B0504020202020204" pitchFamily="34" charset="77"/>
                <a:ea typeface="DengXian" panose="02010600030101010101" pitchFamily="2" charset="-122"/>
                <a:cs typeface="Times New Roman" panose="02020603050405020304" pitchFamily="18" charset="0"/>
              </a:rPr>
              <a:t>)</a:t>
            </a:r>
          </a:p>
          <a:p>
            <a:pPr marL="800100" lvl="1" indent="-342900">
              <a:lnSpc>
                <a:spcPct val="115000"/>
              </a:lnSpc>
              <a:spcBef>
                <a:spcPts val="0"/>
              </a:spcBef>
              <a:buFont typeface="Symbol" pitchFamily="2" charset="2"/>
              <a:buChar char=""/>
            </a:pPr>
            <a:r>
              <a:rPr lang="en-US" sz="1800" b="1" kern="100" dirty="0">
                <a:effectLst/>
                <a:latin typeface="NeueHaasGroteskText Std" panose="020B0504020202020204" pitchFamily="34" charset="77"/>
                <a:ea typeface="DengXian" panose="02010600030101010101" pitchFamily="2" charset="-122"/>
                <a:cs typeface="Times New Roman" panose="02020603050405020304" pitchFamily="18" charset="0"/>
              </a:rPr>
              <a:t>network performance indicators (poor_phyrate, poor_rssi).</a:t>
            </a:r>
          </a:p>
          <a:p>
            <a:pPr marL="285750" marR="0" lvl="0" indent="-285750">
              <a:lnSpc>
                <a:spcPct val="115000"/>
              </a:lnSpc>
              <a:spcBef>
                <a:spcPts val="0"/>
              </a:spcBef>
              <a:spcAft>
                <a:spcPts val="0"/>
              </a:spcAft>
              <a:buFont typeface="Arial" panose="020B0604020202020204" pitchFamily="34" charset="0"/>
              <a:buChar char="•"/>
            </a:pPr>
            <a:r>
              <a:rPr lang="en-US" sz="1800" kern="100" dirty="0">
                <a:latin typeface="NeueHaasGroteskText Std" panose="020B0504020202020204" pitchFamily="34" charset="77"/>
                <a:ea typeface="DengXian" panose="02010600030101010101" pitchFamily="2" charset="-122"/>
                <a:cs typeface="Times New Roman" panose="02020603050405020304" pitchFamily="18" charset="0"/>
              </a:rPr>
              <a:t>Labels</a:t>
            </a:r>
            <a:endParaRPr lang="en-US" sz="1800" kern="100" dirty="0">
              <a:effectLst/>
              <a:latin typeface="NeueHaasGroteskText Std" panose="020B0504020202020204" pitchFamily="34" charset="77"/>
              <a:ea typeface="DengXian" panose="02010600030101010101" pitchFamily="2" charset="-122"/>
              <a:cs typeface="Times New Roman" panose="02020603050405020304" pitchFamily="18" charset="0"/>
            </a:endParaRPr>
          </a:p>
          <a:p>
            <a:pPr marL="800100" lvl="1" indent="-342900">
              <a:lnSpc>
                <a:spcPct val="115000"/>
              </a:lnSpc>
              <a:spcBef>
                <a:spcPts val="0"/>
              </a:spcBef>
              <a:spcAft>
                <a:spcPts val="800"/>
              </a:spcAft>
              <a:buFont typeface="Wingdings" pitchFamily="2" charset="2"/>
              <a:buChar char="v"/>
            </a:pPr>
            <a:r>
              <a:rPr lang="en-US" sz="1800" kern="100" dirty="0" err="1">
                <a:effectLst/>
                <a:latin typeface="NeueHaasGroteskText Std" panose="020B0504020202020204" pitchFamily="34" charset="77"/>
                <a:ea typeface="DengXian" panose="02010600030101010101" pitchFamily="2" charset="-122"/>
                <a:cs typeface="Times New Roman" panose="02020603050405020304" pitchFamily="18" charset="0"/>
              </a:rPr>
              <a:t>score_increment</a:t>
            </a:r>
            <a:r>
              <a:rPr lang="en-US" sz="1800" kern="100" dirty="0">
                <a:effectLst/>
                <a:latin typeface="NeueHaasGroteskText Std" panose="020B0504020202020204" pitchFamily="34" charset="77"/>
                <a:ea typeface="DengXian" panose="02010600030101010101" pitchFamily="2" charset="-122"/>
                <a:cs typeface="Times New Roman" panose="02020603050405020304" pitchFamily="18" charset="0"/>
              </a:rPr>
              <a:t> feature, </a:t>
            </a:r>
          </a:p>
          <a:p>
            <a:pPr marL="800100" lvl="1" indent="-342900">
              <a:lnSpc>
                <a:spcPct val="115000"/>
              </a:lnSpc>
              <a:spcBef>
                <a:spcPts val="0"/>
              </a:spcBef>
              <a:spcAft>
                <a:spcPts val="800"/>
              </a:spcAft>
              <a:buFont typeface="Wingdings" pitchFamily="2" charset="2"/>
              <a:buChar char="v"/>
            </a:pPr>
            <a:r>
              <a:rPr lang="en-US" sz="1800" kern="100" dirty="0" err="1">
                <a:effectLst/>
                <a:latin typeface="NeueHaasGroteskText Std" panose="020B0504020202020204" pitchFamily="34" charset="77"/>
                <a:ea typeface="DengXian" panose="02010600030101010101" pitchFamily="2" charset="-122"/>
                <a:cs typeface="Times New Roman" panose="02020603050405020304" pitchFamily="18" charset="0"/>
              </a:rPr>
              <a:t>after_home_score</a:t>
            </a:r>
            <a:r>
              <a:rPr lang="en-US" sz="1800" kern="100" dirty="0">
                <a:latin typeface="NeueHaasGroteskText Std" panose="020B0504020202020204" pitchFamily="34" charset="77"/>
                <a:ea typeface="DengXian" panose="02010600030101010101" pitchFamily="2" charset="-122"/>
                <a:cs typeface="Times New Roman" panose="02020603050405020304" pitchFamily="18" charset="0"/>
              </a:rPr>
              <a:t> &gt; </a:t>
            </a:r>
            <a:r>
              <a:rPr lang="en-US" sz="1800" kern="100" dirty="0" err="1">
                <a:effectLst/>
                <a:latin typeface="NeueHaasGroteskText Std" panose="020B0504020202020204" pitchFamily="34" charset="77"/>
                <a:ea typeface="DengXian" panose="02010600030101010101" pitchFamily="2" charset="-122"/>
                <a:cs typeface="Times New Roman" panose="02020603050405020304" pitchFamily="18" charset="0"/>
              </a:rPr>
              <a:t>before_home_score</a:t>
            </a:r>
            <a:r>
              <a:rPr lang="en-US" sz="1800" kern="100" dirty="0">
                <a:effectLst/>
                <a:latin typeface="NeueHaasGroteskText Std" panose="020B0504020202020204" pitchFamily="34" charset="77"/>
                <a:ea typeface="DengXian" panose="02010600030101010101" pitchFamily="2" charset="-122"/>
                <a:cs typeface="Times New Roman" panose="02020603050405020304" pitchFamily="18" charset="0"/>
              </a:rPr>
              <a:t> as 1</a:t>
            </a:r>
          </a:p>
          <a:p>
            <a:pPr marL="800100" lvl="1" indent="-342900">
              <a:lnSpc>
                <a:spcPct val="115000"/>
              </a:lnSpc>
              <a:spcBef>
                <a:spcPts val="0"/>
              </a:spcBef>
              <a:spcAft>
                <a:spcPts val="800"/>
              </a:spcAft>
              <a:buFont typeface="Wingdings" pitchFamily="2" charset="2"/>
              <a:buChar char="v"/>
            </a:pPr>
            <a:r>
              <a:rPr lang="en-US" sz="1800" kern="100" dirty="0" err="1">
                <a:effectLst/>
                <a:latin typeface="NeueHaasGroteskText Std" panose="020B0504020202020204" pitchFamily="34" charset="77"/>
                <a:ea typeface="DengXian" panose="02010600030101010101" pitchFamily="2" charset="-122"/>
                <a:cs typeface="Times New Roman" panose="02020603050405020304" pitchFamily="18" charset="0"/>
              </a:rPr>
              <a:t>after_home_score</a:t>
            </a:r>
            <a:r>
              <a:rPr lang="en-US" sz="1800" kern="100" dirty="0">
                <a:latin typeface="NeueHaasGroteskText Std" panose="020B0504020202020204" pitchFamily="34" charset="77"/>
                <a:ea typeface="DengXian" panose="02010600030101010101" pitchFamily="2" charset="-122"/>
                <a:cs typeface="Times New Roman" panose="02020603050405020304" pitchFamily="18" charset="0"/>
              </a:rPr>
              <a:t> &lt;= </a:t>
            </a:r>
            <a:r>
              <a:rPr lang="en-US" sz="1800" kern="100" dirty="0" err="1">
                <a:effectLst/>
                <a:latin typeface="NeueHaasGroteskText Std" panose="020B0504020202020204" pitchFamily="34" charset="77"/>
                <a:ea typeface="DengXian" panose="02010600030101010101" pitchFamily="2" charset="-122"/>
                <a:cs typeface="Times New Roman" panose="02020603050405020304" pitchFamily="18" charset="0"/>
              </a:rPr>
              <a:t>before_home_score</a:t>
            </a:r>
            <a:r>
              <a:rPr lang="en-US" sz="1800" kern="100" dirty="0">
                <a:effectLst/>
                <a:latin typeface="NeueHaasGroteskText Std" panose="020B0504020202020204" pitchFamily="34" charset="77"/>
                <a:ea typeface="DengXian" panose="02010600030101010101" pitchFamily="2" charset="-122"/>
                <a:cs typeface="Times New Roman" panose="02020603050405020304" pitchFamily="18" charset="0"/>
              </a:rPr>
              <a:t> as 0</a:t>
            </a:r>
          </a:p>
          <a:p>
            <a:pPr marL="800100" lvl="1" indent="-342900">
              <a:lnSpc>
                <a:spcPct val="115000"/>
              </a:lnSpc>
              <a:spcBef>
                <a:spcPts val="0"/>
              </a:spcBef>
              <a:spcAft>
                <a:spcPts val="800"/>
              </a:spcAft>
              <a:buFont typeface="Wingdings" pitchFamily="2" charset="2"/>
              <a:buChar char="v"/>
            </a:pPr>
            <a:endParaRPr lang="en-US" sz="1800" kern="100" dirty="0">
              <a:effectLst/>
              <a:latin typeface="NeueHaasGroteskText Std" panose="020B0504020202020204" pitchFamily="34" charset="77"/>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7488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87A4-04C2-BBBF-A0AD-1A7162625E65}"/>
              </a:ext>
            </a:extLst>
          </p:cNvPr>
          <p:cNvSpPr>
            <a:spLocks noGrp="1"/>
          </p:cNvSpPr>
          <p:nvPr>
            <p:ph type="title"/>
          </p:nvPr>
        </p:nvSpPr>
        <p:spPr/>
        <p:txBody>
          <a:bodyPr/>
          <a:lstStyle/>
          <a:p>
            <a:r>
              <a:rPr lang="en-US" dirty="0"/>
              <a:t>Model Building</a:t>
            </a:r>
          </a:p>
        </p:txBody>
      </p:sp>
      <p:sp>
        <p:nvSpPr>
          <p:cNvPr id="3" name="Text Placeholder 2">
            <a:extLst>
              <a:ext uri="{FF2B5EF4-FFF2-40B4-BE49-F238E27FC236}">
                <a16:creationId xmlns:a16="http://schemas.microsoft.com/office/drawing/2014/main" id="{ED68E502-66F2-4F9F-DE51-AEEED912774B}"/>
              </a:ext>
            </a:extLst>
          </p:cNvPr>
          <p:cNvSpPr>
            <a:spLocks noGrp="1"/>
          </p:cNvSpPr>
          <p:nvPr>
            <p:ph type="body" idx="1"/>
          </p:nvPr>
        </p:nvSpPr>
        <p:spPr/>
        <p:txBody>
          <a:bodyPr/>
          <a:lstStyle/>
          <a:p>
            <a:pPr marL="93155" indent="0">
              <a:buNone/>
            </a:pPr>
            <a:r>
              <a:rPr lang="en-US" sz="2130" b="0" dirty="0"/>
              <a:t>Both two models use </a:t>
            </a:r>
            <a:r>
              <a:rPr lang="en-US" sz="2130" b="0" dirty="0" err="1"/>
              <a:t>RandomForestClassifier</a:t>
            </a:r>
            <a:r>
              <a:rPr lang="en-US" sz="2130" b="0" dirty="0"/>
              <a:t>, trained with parameters like:</a:t>
            </a:r>
          </a:p>
          <a:p>
            <a:pPr>
              <a:buFont typeface="Arial" panose="020B0604020202020204" pitchFamily="34" charset="0"/>
              <a:buChar char="•"/>
            </a:pPr>
            <a:r>
              <a:rPr lang="en-US" sz="1800" b="0" dirty="0" err="1"/>
              <a:t>n_estimators</a:t>
            </a:r>
            <a:r>
              <a:rPr lang="en-US" sz="1800" b="0" dirty="0"/>
              <a:t>=50, </a:t>
            </a:r>
          </a:p>
          <a:p>
            <a:pPr>
              <a:buFont typeface="Arial" panose="020B0604020202020204" pitchFamily="34" charset="0"/>
              <a:buChar char="•"/>
            </a:pPr>
            <a:r>
              <a:rPr lang="en-US" sz="1800" b="0" dirty="0" err="1"/>
              <a:t>max_depth</a:t>
            </a:r>
            <a:r>
              <a:rPr lang="en-US" sz="1800" b="0" dirty="0"/>
              <a:t>=5, </a:t>
            </a:r>
          </a:p>
          <a:p>
            <a:pPr>
              <a:buFont typeface="Arial" panose="020B0604020202020204" pitchFamily="34" charset="0"/>
              <a:buChar char="•"/>
            </a:pPr>
            <a:r>
              <a:rPr lang="en-US" sz="1800" b="0" dirty="0" err="1"/>
              <a:t>min_samples_split</a:t>
            </a:r>
            <a:r>
              <a:rPr lang="en-US" sz="1800" b="0" dirty="0"/>
              <a:t>=10, </a:t>
            </a:r>
          </a:p>
          <a:p>
            <a:pPr>
              <a:buFont typeface="Arial" panose="020B0604020202020204" pitchFamily="34" charset="0"/>
              <a:buChar char="•"/>
            </a:pPr>
            <a:r>
              <a:rPr lang="en-US" sz="1800" b="0" dirty="0" err="1"/>
              <a:t>min_samples_leaf</a:t>
            </a:r>
            <a:r>
              <a:rPr lang="en-US" sz="1800" b="0" dirty="0"/>
              <a:t>=5</a:t>
            </a:r>
          </a:p>
          <a:p>
            <a:pPr>
              <a:buFont typeface="Arial" panose="020B0604020202020204" pitchFamily="34" charset="0"/>
              <a:buChar char="•"/>
            </a:pPr>
            <a:r>
              <a:rPr lang="en-US" sz="1800" b="0" dirty="0"/>
              <a:t>class weights adjusted to balance the dataset.  </a:t>
            </a:r>
          </a:p>
        </p:txBody>
      </p:sp>
    </p:spTree>
    <p:extLst>
      <p:ext uri="{BB962C8B-B14F-4D97-AF65-F5344CB8AC3E}">
        <p14:creationId xmlns:p14="http://schemas.microsoft.com/office/powerpoint/2010/main" val="168259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E7BE-4B26-5464-D263-7DC661882535}"/>
              </a:ext>
            </a:extLst>
          </p:cNvPr>
          <p:cNvSpPr>
            <a:spLocks noGrp="1"/>
          </p:cNvSpPr>
          <p:nvPr>
            <p:ph type="title"/>
          </p:nvPr>
        </p:nvSpPr>
        <p:spPr/>
        <p:txBody>
          <a:bodyPr/>
          <a:lstStyle/>
          <a:p>
            <a:r>
              <a:rPr lang="en-US" dirty="0"/>
              <a:t>Model Evaluation</a:t>
            </a:r>
          </a:p>
        </p:txBody>
      </p:sp>
      <p:sp>
        <p:nvSpPr>
          <p:cNvPr id="3" name="Text Placeholder 2">
            <a:extLst>
              <a:ext uri="{FF2B5EF4-FFF2-40B4-BE49-F238E27FC236}">
                <a16:creationId xmlns:a16="http://schemas.microsoft.com/office/drawing/2014/main" id="{57B054B3-37BA-AB8E-D552-4BA346362B64}"/>
              </a:ext>
            </a:extLst>
          </p:cNvPr>
          <p:cNvSpPr>
            <a:spLocks noGrp="1"/>
          </p:cNvSpPr>
          <p:nvPr>
            <p:ph type="body" idx="1"/>
          </p:nvPr>
        </p:nvSpPr>
        <p:spPr/>
        <p:txBody>
          <a:bodyPr/>
          <a:lstStyle/>
          <a:p>
            <a:r>
              <a:rPr lang="en-US" b="0" dirty="0"/>
              <a:t>Test Accuracy: 0.72</a:t>
            </a:r>
          </a:p>
          <a:p>
            <a:r>
              <a:rPr lang="en-US" dirty="0"/>
              <a:t>Precision: 0.79</a:t>
            </a:r>
          </a:p>
          <a:p>
            <a:r>
              <a:rPr lang="en-US" dirty="0"/>
              <a:t>Recall: 0.76</a:t>
            </a:r>
          </a:p>
        </p:txBody>
      </p:sp>
      <p:pic>
        <p:nvPicPr>
          <p:cNvPr id="4" name="Picture 2">
            <a:extLst>
              <a:ext uri="{FF2B5EF4-FFF2-40B4-BE49-F238E27FC236}">
                <a16:creationId xmlns:a16="http://schemas.microsoft.com/office/drawing/2014/main" id="{BE1F4F6F-BDA4-E4E3-CCE6-0354F0E8D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514" y="1760502"/>
            <a:ext cx="5644515" cy="376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08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E7BE-4B26-5464-D263-7DC661882535}"/>
              </a:ext>
            </a:extLst>
          </p:cNvPr>
          <p:cNvSpPr>
            <a:spLocks noGrp="1"/>
          </p:cNvSpPr>
          <p:nvPr>
            <p:ph type="title"/>
          </p:nvPr>
        </p:nvSpPr>
        <p:spPr/>
        <p:txBody>
          <a:bodyPr/>
          <a:lstStyle/>
          <a:p>
            <a:r>
              <a:rPr lang="en-US" dirty="0"/>
              <a:t>Model Evaluation</a:t>
            </a:r>
          </a:p>
        </p:txBody>
      </p:sp>
      <p:sp>
        <p:nvSpPr>
          <p:cNvPr id="3" name="Text Placeholder 2">
            <a:extLst>
              <a:ext uri="{FF2B5EF4-FFF2-40B4-BE49-F238E27FC236}">
                <a16:creationId xmlns:a16="http://schemas.microsoft.com/office/drawing/2014/main" id="{57B054B3-37BA-AB8E-D552-4BA346362B64}"/>
              </a:ext>
            </a:extLst>
          </p:cNvPr>
          <p:cNvSpPr>
            <a:spLocks noGrp="1"/>
          </p:cNvSpPr>
          <p:nvPr>
            <p:ph type="body" idx="1"/>
          </p:nvPr>
        </p:nvSpPr>
        <p:spPr/>
        <p:txBody>
          <a:bodyPr/>
          <a:lstStyle/>
          <a:p>
            <a:r>
              <a:rPr lang="en-US" b="0" dirty="0"/>
              <a:t>Test Accuracy: 0.72</a:t>
            </a:r>
          </a:p>
          <a:p>
            <a:r>
              <a:rPr lang="en-US" dirty="0"/>
              <a:t>Precision: 0.79</a:t>
            </a:r>
          </a:p>
          <a:p>
            <a:r>
              <a:rPr lang="en-US" dirty="0"/>
              <a:t>Recall: 0.76</a:t>
            </a:r>
          </a:p>
          <a:p>
            <a:r>
              <a:rPr lang="en-US" dirty="0"/>
              <a:t>Recall: Profit For class improved </a:t>
            </a:r>
            <a:r>
              <a:rPr lang="en-US" b="0" dirty="0"/>
              <a:t>, among all actual improved, 0.76 were correctly predicted as improved. </a:t>
            </a:r>
          </a:p>
          <a:p>
            <a:r>
              <a:rPr lang="en-US" dirty="0"/>
              <a:t>Precision: Reverse Cost For class improved , </a:t>
            </a:r>
            <a:r>
              <a:rPr lang="en-US" b="0" dirty="0"/>
              <a:t>among all instances predicted as improved, 0.79 were actually improved. </a:t>
            </a:r>
          </a:p>
        </p:txBody>
      </p:sp>
    </p:spTree>
    <p:extLst>
      <p:ext uri="{BB962C8B-B14F-4D97-AF65-F5344CB8AC3E}">
        <p14:creationId xmlns:p14="http://schemas.microsoft.com/office/powerpoint/2010/main" val="162320692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VZ_PPT_NHG_Widescreen_16x9_Logo_122116">
  <a:themeElements>
    <a:clrScheme name="Verizon PowerPoint 2016">
      <a:dk1>
        <a:srgbClr val="000000"/>
      </a:dk1>
      <a:lt1>
        <a:srgbClr val="FFFFFF"/>
      </a:lt1>
      <a:dk2>
        <a:srgbClr val="000000"/>
      </a:dk2>
      <a:lt2>
        <a:srgbClr val="FFFFFF"/>
      </a:lt2>
      <a:accent1>
        <a:srgbClr val="ADAFAF"/>
      </a:accent1>
      <a:accent2>
        <a:srgbClr val="ED1C24"/>
      </a:accent2>
      <a:accent3>
        <a:srgbClr val="FFBC3D"/>
      </a:accent3>
      <a:accent4>
        <a:srgbClr val="FF7900"/>
      </a:accent4>
      <a:accent5>
        <a:srgbClr val="00AF3F"/>
      </a:accent5>
      <a:accent6>
        <a:srgbClr val="0088CE"/>
      </a:accent6>
      <a:hlink>
        <a:srgbClr val="0088CE"/>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VZ_PPT_NHG_Widescreen_16x9_Logo_122116">
  <a:themeElements>
    <a:clrScheme name="Verizon PowerPoint 2016">
      <a:dk1>
        <a:srgbClr val="000000"/>
      </a:dk1>
      <a:lt1>
        <a:srgbClr val="FFFFFF"/>
      </a:lt1>
      <a:dk2>
        <a:srgbClr val="000000"/>
      </a:dk2>
      <a:lt2>
        <a:srgbClr val="FFFFFF"/>
      </a:lt2>
      <a:accent1>
        <a:srgbClr val="ADAFAF"/>
      </a:accent1>
      <a:accent2>
        <a:srgbClr val="ED1C24"/>
      </a:accent2>
      <a:accent3>
        <a:srgbClr val="FFBC3D"/>
      </a:accent3>
      <a:accent4>
        <a:srgbClr val="FF7900"/>
      </a:accent4>
      <a:accent5>
        <a:srgbClr val="00AF3F"/>
      </a:accent5>
      <a:accent6>
        <a:srgbClr val="0088CE"/>
      </a:accent6>
      <a:hlink>
        <a:srgbClr val="0088CE"/>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11768</TotalTime>
  <Words>1296</Words>
  <Application>Microsoft Macintosh PowerPoint</Application>
  <PresentationFormat>Widescreen</PresentationFormat>
  <Paragraphs>321</Paragraphs>
  <Slides>25</Slides>
  <Notes>9</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25</vt:i4>
      </vt:variant>
    </vt:vector>
  </HeadingPairs>
  <TitlesOfParts>
    <vt:vector size="39" baseType="lpstr">
      <vt:lpstr>Arial Narrow</vt:lpstr>
      <vt:lpstr>Calibri</vt:lpstr>
      <vt:lpstr>NeueHaasGroteskText Std</vt:lpstr>
      <vt:lpstr>Wingdings</vt:lpstr>
      <vt:lpstr>Courier New</vt:lpstr>
      <vt:lpstr>Aptos</vt:lpstr>
      <vt:lpstr>Aptos Narrow</vt:lpstr>
      <vt:lpstr>Symbol</vt:lpstr>
      <vt:lpstr>Arial</vt:lpstr>
      <vt:lpstr>Neue Haas Grotesk Text Std</vt:lpstr>
      <vt:lpstr>NeueHaasGroteskText Std Md</vt:lpstr>
      <vt:lpstr>Office Theme</vt:lpstr>
      <vt:lpstr>1_VZ_PPT_NHG_Widescreen_16x9_Logo_122116</vt:lpstr>
      <vt:lpstr>1_VZ_PPT_NHG_Widescreen_16x9_Logo_122116</vt:lpstr>
      <vt:lpstr>WiFi Score  Machine Learning -  Extender Recommendation</vt:lpstr>
      <vt:lpstr>Objective</vt:lpstr>
      <vt:lpstr>Step 1: Model Development</vt:lpstr>
      <vt:lpstr>Step 2: Model Application and Recommendation  </vt:lpstr>
      <vt:lpstr>*Assumption</vt:lpstr>
      <vt:lpstr>Model Description-features</vt:lpstr>
      <vt:lpstr>Model Building</vt:lpstr>
      <vt:lpstr>Model Evaluation</vt:lpstr>
      <vt:lpstr>Model Evaluation</vt:lpstr>
      <vt:lpstr>Model Evaluation</vt:lpstr>
      <vt:lpstr>Model Evaluation- [90-95], [95-100]</vt:lpstr>
      <vt:lpstr>Objective</vt:lpstr>
      <vt:lpstr>Threshold </vt:lpstr>
      <vt:lpstr>Conclusion</vt:lpstr>
      <vt:lpstr>Overall Further Work </vt:lpstr>
      <vt:lpstr>Extender Model Development</vt:lpstr>
      <vt:lpstr>Overall Further Work - Churn Model</vt:lpstr>
      <vt:lpstr>Thanks !</vt:lpstr>
      <vt:lpstr>PowerPoint Presentation</vt:lpstr>
      <vt:lpstr>Future work- expand more features</vt:lpstr>
      <vt:lpstr>Future work- device_model</vt:lpstr>
      <vt:lpstr>Future work- device_model</vt:lpstr>
      <vt:lpstr>Future work- device_model</vt:lpstr>
      <vt:lpstr>Future work- device_model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5G Home QES Score</dc:title>
  <cp:lastModifiedBy>Sun, Zhe</cp:lastModifiedBy>
  <cp:revision>12</cp:revision>
  <dcterms:modified xsi:type="dcterms:W3CDTF">2024-03-26T18:38:04Z</dcterms:modified>
</cp:coreProperties>
</file>