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1702E0-FE4B-4B4E-A5E8-959D3453A004}">
  <a:tblStyle styleId="{711702E0-FE4B-4B4E-A5E8-959D3453A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70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47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60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36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0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8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03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96;p39">
            <a:extLst>
              <a:ext uri="{FF2B5EF4-FFF2-40B4-BE49-F238E27FC236}">
                <a16:creationId xmlns:a16="http://schemas.microsoft.com/office/drawing/2014/main" id="{6F3A178A-0FC7-7490-FF2F-1A89334BC423}"/>
              </a:ext>
            </a:extLst>
          </p:cNvPr>
          <p:cNvSpPr txBox="1">
            <a:spLocks/>
          </p:cNvSpPr>
          <p:nvPr/>
        </p:nvSpPr>
        <p:spPr>
          <a:xfrm>
            <a:off x="341225" y="2805993"/>
            <a:ext cx="8510904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MX" b="1" i="0" dirty="0">
                <a:solidFill>
                  <a:schemeClr val="bg2"/>
                </a:solidFill>
                <a:effectLst/>
                <a:latin typeface="Google Sans"/>
              </a:rPr>
              <a:t>Código de Ética profesional de los </a:t>
            </a:r>
            <a:br>
              <a:rPr lang="es-MX" b="1" i="0" dirty="0">
                <a:solidFill>
                  <a:schemeClr val="bg2"/>
                </a:solidFill>
                <a:effectLst/>
                <a:latin typeface="Google Sans"/>
              </a:rPr>
            </a:br>
            <a:r>
              <a:rPr lang="es-MX" b="1" i="0" dirty="0">
                <a:solidFill>
                  <a:schemeClr val="bg2"/>
                </a:solidFill>
                <a:effectLst/>
                <a:latin typeface="Google Sans"/>
              </a:rPr>
              <a:t>Ingenieros de Software</a:t>
            </a:r>
          </a:p>
          <a:p>
            <a:pPr marL="0" indent="0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2228B-BD4C-1928-BD1E-BFCAFBA92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8" r="14759"/>
          <a:stretch/>
        </p:blipFill>
        <p:spPr>
          <a:xfrm>
            <a:off x="1080042" y="182815"/>
            <a:ext cx="1612255" cy="2296904"/>
          </a:xfrm>
          <a:prstGeom prst="rect">
            <a:avLst/>
          </a:prstGeom>
        </p:spPr>
      </p:pic>
      <p:sp>
        <p:nvSpPr>
          <p:cNvPr id="7" name="Google Shape;896;p39">
            <a:extLst>
              <a:ext uri="{FF2B5EF4-FFF2-40B4-BE49-F238E27FC236}">
                <a16:creationId xmlns:a16="http://schemas.microsoft.com/office/drawing/2014/main" id="{F6C1C8F4-9841-9560-00A4-498F23F8A6AC}"/>
              </a:ext>
            </a:extLst>
          </p:cNvPr>
          <p:cNvSpPr txBox="1">
            <a:spLocks/>
          </p:cNvSpPr>
          <p:nvPr/>
        </p:nvSpPr>
        <p:spPr>
          <a:xfrm>
            <a:off x="2812920" y="1079193"/>
            <a:ext cx="493388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Universidad de Guadalajara</a:t>
            </a:r>
          </a:p>
          <a:p>
            <a:pPr marL="0" indent="0"/>
            <a:r>
              <a:rPr lang="en-US" sz="2400" dirty="0"/>
              <a:t>Centro Universitario de la Costa Sur</a:t>
            </a:r>
          </a:p>
          <a:p>
            <a:pPr marL="0" indent="0"/>
            <a:r>
              <a:rPr lang="es-MX" sz="2400" dirty="0"/>
              <a:t>Ingeniería</a:t>
            </a:r>
            <a:r>
              <a:rPr lang="en-US" sz="2400" dirty="0"/>
              <a:t> de Software</a:t>
            </a:r>
          </a:p>
          <a:p>
            <a:pPr marL="0" indent="0"/>
            <a:endParaRPr lang="en-US" sz="2400" dirty="0"/>
          </a:p>
        </p:txBody>
      </p:sp>
      <p:sp>
        <p:nvSpPr>
          <p:cNvPr id="9" name="Google Shape;896;p39">
            <a:extLst>
              <a:ext uri="{FF2B5EF4-FFF2-40B4-BE49-F238E27FC236}">
                <a16:creationId xmlns:a16="http://schemas.microsoft.com/office/drawing/2014/main" id="{0CADC6BA-E4C8-EF25-3730-F8C2E293DC3A}"/>
              </a:ext>
            </a:extLst>
          </p:cNvPr>
          <p:cNvSpPr txBox="1">
            <a:spLocks/>
          </p:cNvSpPr>
          <p:nvPr/>
        </p:nvSpPr>
        <p:spPr>
          <a:xfrm>
            <a:off x="897249" y="3585043"/>
            <a:ext cx="3320956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sz="2400" u="sng" dirty="0"/>
          </a:p>
          <a:p>
            <a:pPr marL="0" indent="0"/>
            <a:r>
              <a:rPr lang="es-MX" sz="1800" b="1" u="sng" dirty="0"/>
              <a:t>Integrantes:</a:t>
            </a:r>
          </a:p>
          <a:p>
            <a:pPr marL="0" indent="0"/>
            <a:r>
              <a:rPr lang="es-MX" sz="1800" u="sng" dirty="0"/>
              <a:t>Gabriel Valle Oliva</a:t>
            </a:r>
          </a:p>
          <a:p>
            <a:pPr marL="0" indent="0"/>
            <a:r>
              <a:rPr lang="es-MX" sz="1800" u="sng" dirty="0"/>
              <a:t>Ángel Uriel </a:t>
            </a:r>
            <a:r>
              <a:rPr lang="es-ES" sz="1800" u="sng" dirty="0"/>
              <a:t>García Ventura</a:t>
            </a:r>
            <a:endParaRPr lang="es-MX" sz="1800" u="sng" dirty="0"/>
          </a:p>
          <a:p>
            <a:pPr marL="0" indent="0"/>
            <a:r>
              <a:rPr lang="es-MX" sz="1800" u="sng" dirty="0"/>
              <a:t>Andoni Alexis Sanchez Gutierrez</a:t>
            </a:r>
            <a:endParaRPr lang="en-US" sz="1800" u="sng" dirty="0"/>
          </a:p>
          <a:p>
            <a:pPr marL="0" indent="0"/>
            <a:endParaRPr lang="en-US" sz="2400" u="sng" dirty="0"/>
          </a:p>
        </p:txBody>
      </p:sp>
      <p:sp>
        <p:nvSpPr>
          <p:cNvPr id="3" name="Google Shape;896;p39">
            <a:extLst>
              <a:ext uri="{FF2B5EF4-FFF2-40B4-BE49-F238E27FC236}">
                <a16:creationId xmlns:a16="http://schemas.microsoft.com/office/drawing/2014/main" id="{E62A2D3F-3873-0357-DD5D-F8B8D8F5E466}"/>
              </a:ext>
            </a:extLst>
          </p:cNvPr>
          <p:cNvSpPr txBox="1">
            <a:spLocks/>
          </p:cNvSpPr>
          <p:nvPr/>
        </p:nvSpPr>
        <p:spPr>
          <a:xfrm>
            <a:off x="5119029" y="3416526"/>
            <a:ext cx="3320956" cy="66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sz="2400" dirty="0"/>
          </a:p>
          <a:p>
            <a:pPr marL="0" indent="0"/>
            <a:r>
              <a:rPr lang="es-MX" sz="1800" b="1" dirty="0"/>
              <a:t>Maestro:</a:t>
            </a:r>
          </a:p>
          <a:p>
            <a:pPr marL="0" indent="0"/>
            <a:r>
              <a:rPr lang="es-MX" sz="1800" dirty="0"/>
              <a:t>JORGE LUIS DAVILA GUERRERO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355959" y="515657"/>
            <a:ext cx="6149693" cy="9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Cláusula N°10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1069547" y="1876990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Cada apartado del software sera testeado de todas las formas posibles para encontrar posibles errores y solucionarlos para entregar el software completo sin fallas con el manual completo de todas sus funciones.</a:t>
            </a:r>
            <a:endParaRPr sz="2000"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Tipos de pruebas de software: diferencias y ejemplos - LoadView">
            <a:extLst>
              <a:ext uri="{FF2B5EF4-FFF2-40B4-BE49-F238E27FC236}">
                <a16:creationId xmlns:a16="http://schemas.microsoft.com/office/drawing/2014/main" id="{1D649E93-83CB-9097-3D9B-03908BEA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76" y="3106232"/>
            <a:ext cx="2599997" cy="17333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2989692" y="472095"/>
            <a:ext cx="3003814" cy="953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24A2C2E-8169-63CE-9B4D-8FA30139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49" y="2434502"/>
            <a:ext cx="6974400" cy="514200"/>
          </a:xfrm>
        </p:spPr>
        <p:txBody>
          <a:bodyPr/>
          <a:lstStyle/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Los ingenieros de software asegurarán que sus productos y sus modificaciones correspondientes cumplen los estándares profesionales más altos posibles.</a:t>
            </a:r>
          </a:p>
          <a:p>
            <a:pPr marL="0" indent="0">
              <a:buNone/>
            </a:pPr>
            <a:endParaRPr lang="es-E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s-E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89D819-42BA-7567-987F-CEC46DA7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03" y="2599569"/>
            <a:ext cx="3454991" cy="21863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57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947331" y="1864316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Procurar la alta calidad, costos aceptables y una agenda razonable asegurando que los costos y beneficios significativos son claros y aceptados por el empresario y el cliente, y están disponibles para consideración del usuario y de la sociedad.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7BE49251-5442-1218-C662-C4626BCC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058" y="182815"/>
            <a:ext cx="3672460" cy="1069186"/>
          </a:xfrm>
        </p:spPr>
        <p:txBody>
          <a:bodyPr/>
          <a:lstStyle/>
          <a:p>
            <a:r>
              <a:rPr lang="es-ES" dirty="0"/>
              <a:t>Cláusula N°1</a:t>
            </a:r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C114C6-7C5A-2471-1108-152AAEAB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82" y="2948702"/>
            <a:ext cx="1967030" cy="19670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553135" y="300019"/>
            <a:ext cx="5753054" cy="10597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Cláusula N°1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897249" y="1700241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 precios y costos de nuestros proyectos </a:t>
            </a:r>
            <a:r>
              <a:rPr lang="es-MX" sz="2000" dirty="0"/>
              <a:t>s</a:t>
            </a:r>
            <a:r>
              <a:rPr lang="en" sz="2000" dirty="0"/>
              <a:t>eran completamente aceptables para el  </a:t>
            </a:r>
            <a:r>
              <a:rPr lang="es-MX" sz="2000" dirty="0"/>
              <a:t>proyecto que estamos trabajando, ya que se cobrara por hora y se mostraran todos los avances que se realizaron.</a:t>
            </a:r>
            <a:r>
              <a:rPr lang="en" sz="2000" dirty="0"/>
              <a:t> </a:t>
            </a:r>
            <a:endParaRPr sz="2000"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ómo saber si te pagan lo justo o si te explotan en tu trabajo">
            <a:extLst>
              <a:ext uri="{FF2B5EF4-FFF2-40B4-BE49-F238E27FC236}">
                <a16:creationId xmlns:a16="http://schemas.microsoft.com/office/drawing/2014/main" id="{46A1E66E-5D2A-BEB1-BF54-4C67A98D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54" y="2763631"/>
            <a:ext cx="3118491" cy="2079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2794795" y="250958"/>
            <a:ext cx="3554410" cy="10940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Cláusula N°2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1084800" y="1761716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Asegurar que las metas y objetivos para cualquier proyecto que se propone o en el que se trabaja sean adecuados y alcanzables.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➡ 50 Ejemplos de Metas y Ejemplos de Objetivos de una empresa">
            <a:extLst>
              <a:ext uri="{FF2B5EF4-FFF2-40B4-BE49-F238E27FC236}">
                <a16:creationId xmlns:a16="http://schemas.microsoft.com/office/drawing/2014/main" id="{05C5948E-5309-CE06-8110-5617D4F1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57" y="2436237"/>
            <a:ext cx="2951285" cy="21673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695473" y="504888"/>
            <a:ext cx="5753054" cy="9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Cláusula N°2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1017590" y="1700241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Se escuchara los requerimientos que solicite el usuario, a su vez se hará una lluvia de ideas para dejar el claro que cosas se pueden hacer y que cosas se pueden mejorar.</a:t>
            </a:r>
            <a:endParaRPr sz="2000"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1834655-0867-51A9-F251-34266D21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941" y="2759855"/>
            <a:ext cx="2811442" cy="18716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72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2542637" y="417224"/>
            <a:ext cx="4058725" cy="10604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Cláusula N°7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1084799" y="149505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Esforzarse por entender completamente las especificaciones del software en el que se trabaja</a:t>
            </a:r>
            <a:endParaRPr sz="2000"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7BF1022-B7F4-CC34-AAF2-81E523C7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0" y="2302229"/>
            <a:ext cx="3118400" cy="21879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62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517596" y="399922"/>
            <a:ext cx="6108808" cy="8788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Cláusula N°7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1010866" y="1700241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Se entenderá y analizara todo el desarrollo del software comentándose las líneas de código para futuras actualizaciones y desarrollando un manual para el usuario.</a:t>
            </a:r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Más leña a la guerra de talento en España: las vacantes de informática se  han disparado un 21%">
            <a:extLst>
              <a:ext uri="{FF2B5EF4-FFF2-40B4-BE49-F238E27FC236}">
                <a16:creationId xmlns:a16="http://schemas.microsoft.com/office/drawing/2014/main" id="{351A87F7-CF82-3EB1-9FB7-D0736108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79" y="2571750"/>
            <a:ext cx="3106627" cy="20710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5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2367074" y="481914"/>
            <a:ext cx="4260381" cy="9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Cláusula N°10</a:t>
            </a:r>
            <a:endParaRPr dirty="0"/>
          </a:p>
        </p:txBody>
      </p:sp>
      <p:sp>
        <p:nvSpPr>
          <p:cNvPr id="896" name="Google Shape;896;p39"/>
          <p:cNvSpPr txBox="1">
            <a:spLocks noGrp="1"/>
          </p:cNvSpPr>
          <p:nvPr>
            <p:ph type="subTitle" idx="1"/>
          </p:nvPr>
        </p:nvSpPr>
        <p:spPr>
          <a:xfrm>
            <a:off x="931130" y="1881734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just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Asegurar que las pruebas, depuración, revisión del software y documentos relacionados con los que se trabaja sean adecuados.</a:t>
            </a:r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4871EB7-22FD-F3C5-66B4-6251C5FB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8" y="2938636"/>
            <a:ext cx="3067224" cy="18978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761534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322</Words>
  <Application>Microsoft Office PowerPoint</Application>
  <PresentationFormat>Presentación en pantalla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Google Sans</vt:lpstr>
      <vt:lpstr>Bebas Neue</vt:lpstr>
      <vt:lpstr>Roboto</vt:lpstr>
      <vt:lpstr>Nunito</vt:lpstr>
      <vt:lpstr>Arial</vt:lpstr>
      <vt:lpstr>Verdana</vt:lpstr>
      <vt:lpstr>Computer Science Proposal Infographics by Slidesgo</vt:lpstr>
      <vt:lpstr>Computer Science Proposal Infographics by Slidesgo</vt:lpstr>
      <vt:lpstr>Presentación de PowerPoint</vt:lpstr>
      <vt:lpstr>PRODUCTO</vt:lpstr>
      <vt:lpstr>Cláusula N°1</vt:lpstr>
      <vt:lpstr>Ejemplo Cláusula N°1</vt:lpstr>
      <vt:lpstr>Cláusula N°2</vt:lpstr>
      <vt:lpstr>Ejemplo Cláusula N°2</vt:lpstr>
      <vt:lpstr>Cláusula N°7</vt:lpstr>
      <vt:lpstr>Ejemplo Cláusula N°7</vt:lpstr>
      <vt:lpstr>Cláusula N°10</vt:lpstr>
      <vt:lpstr>Ejemplo Cláusula N°10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Andoni</dc:creator>
  <cp:lastModifiedBy>Gabriel Valle</cp:lastModifiedBy>
  <cp:revision>3</cp:revision>
  <dcterms:modified xsi:type="dcterms:W3CDTF">2022-08-19T20:54:13Z</dcterms:modified>
</cp:coreProperties>
</file>