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Comforta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Comfortaa-regular.fntdata"/><Relationship Id="rId16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Comforta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c5bed027193326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c5bed027193326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5b2fcfd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5b2fcfd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5bd2ec901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5bd2ec901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e5d88d0d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e5d88d0d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5b2fcfdd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5b2fcfdd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5bd2ec901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5bd2ec901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/>
        </p:nvSpPr>
        <p:spPr>
          <a:xfrm>
            <a:off x="6951150" y="4690850"/>
            <a:ext cx="20955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73763"/>
                </a:solidFill>
              </a:rPr>
              <a:t>17/02/22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131" name="Google Shape;131;p25"/>
          <p:cNvSpPr/>
          <p:nvPr/>
        </p:nvSpPr>
        <p:spPr>
          <a:xfrm>
            <a:off x="515450" y="1410675"/>
            <a:ext cx="8146500" cy="1607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5"/>
          <p:cNvSpPr txBox="1"/>
          <p:nvPr>
            <p:ph type="ctrTitle"/>
          </p:nvPr>
        </p:nvSpPr>
        <p:spPr>
          <a:xfrm>
            <a:off x="714475" y="1480125"/>
            <a:ext cx="8001000" cy="1468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073763"/>
                </a:solidFill>
                <a:latin typeface="Comfortaa"/>
                <a:ea typeface="Comfortaa"/>
                <a:cs typeface="Comfortaa"/>
                <a:sym typeface="Comfortaa"/>
              </a:rPr>
              <a:t>Attributes for building a persona</a:t>
            </a:r>
            <a:endParaRPr b="1" sz="4600">
              <a:solidFill>
                <a:srgbClr val="07376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2061950" y="3284450"/>
            <a:ext cx="66000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85200C"/>
                </a:solidFill>
                <a:latin typeface="Comfortaa"/>
                <a:ea typeface="Comfortaa"/>
                <a:cs typeface="Comfortaa"/>
                <a:sym typeface="Comfortaa"/>
              </a:rPr>
              <a:t>Human Computer Interaction LIS</a:t>
            </a:r>
            <a:endParaRPr b="1" sz="2100">
              <a:solidFill>
                <a:srgbClr val="85200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5765850" y="4346750"/>
            <a:ext cx="3280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73763"/>
                </a:solidFill>
              </a:rPr>
              <a:t>Team #2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135" name="Google Shape;135;p25"/>
          <p:cNvSpPr/>
          <p:nvPr/>
        </p:nvSpPr>
        <p:spPr>
          <a:xfrm rot="10800000">
            <a:off x="8202600" y="0"/>
            <a:ext cx="941400" cy="907800"/>
          </a:xfrm>
          <a:prstGeom prst="rtTriangle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5"/>
          <p:cNvSpPr/>
          <p:nvPr/>
        </p:nvSpPr>
        <p:spPr>
          <a:xfrm>
            <a:off x="0" y="4235700"/>
            <a:ext cx="941400" cy="907800"/>
          </a:xfrm>
          <a:prstGeom prst="rtTriangle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50" y="93400"/>
            <a:ext cx="1662473" cy="9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Biographic background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682025" y="1100100"/>
            <a:ext cx="3474000" cy="3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Photo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Geographic profile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Country region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Demographic profile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Gender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Income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5481750" y="410000"/>
            <a:ext cx="3474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Psycographics: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Social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Attitudes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Acceptance of innovation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Webographics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Types of usage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Internet Devices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Specific online behaviors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10000"/>
            <a:ext cx="6262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Specific goals/needs/attitudes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682025" y="1100100"/>
            <a:ext cx="3474000" cy="3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Usage goals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Motivations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Needs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Frustrations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Familiar with/anxious about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Attitude toward technology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How is value defined?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Context of usage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081150"/>
            <a:ext cx="4393500" cy="39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Task context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User’s role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User’s responsabilities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Benefits sought 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User’s preference for interacting with others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Surrounding environment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Security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Traceability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5248600" y="1081150"/>
            <a:ext cx="3474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Confidentialy /privacy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Operational risk/safety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Legal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Trustwhortiness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Social-cultural issues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Documentation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Satisfaction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Transition issues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Learnability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Interaction Characteristic of Usage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0683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Frequency of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Regularity of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Continuity of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Complexity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Predictability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Who controls the interaction</a:t>
            </a:r>
            <a:endParaRPr/>
          </a:p>
        </p:txBody>
      </p:sp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34001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Information characteristic of usage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4007900"/>
            <a:ext cx="41187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Level of detail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Research methods 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017800"/>
            <a:ext cx="8520600" cy="3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/>
              <a:t>INTERVIEWS</a:t>
            </a:r>
            <a:endParaRPr b="1" sz="22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Most of the attributes related to the person are qualitative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The questions that are asked are better received directly through interviews than in other methods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2200"/>
              <a:t>INTERVIEWS WITH EXPERTS AND DOCUMENTATION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Legal and road issues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