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irusGraph Te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VirusGraph Team</a:t>
            </a:r>
          </a:p>
        </p:txBody>
      </p:sp>
      <p:sp>
        <p:nvSpPr>
          <p:cNvPr id="120" name="Evan Biederstedt, Jan Buchmann, Alex Gener, Joan Martí-Carreras, Harihara Muralidharan, Alexis Norris, Surya Saha, Mike Tisza, &amp; Valerie Vir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2400"/>
            </a:lvl1pPr>
          </a:lstStyle>
          <a:p>
            <a:pPr/>
            <a:r>
              <a:t>Evan Biederstedt, Jan Buchmann, Alex Gener, Joan Martí-Carreras, Harihara Muralidharan, Alexis Norris, Surya Saha, Mike Tisza, &amp; Valerie Virta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 example of HIV inference obtained using Next Generation Sequenc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An example of HIV inference obtained using Next Generation Sequencing data</a:t>
            </a:r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Screen Shot 2019-11-04 at 5.56.51 PM.png" descr="Screen Shot 2019-11-04 at 5.5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07" y="2438400"/>
            <a:ext cx="11696701" cy="659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aterials &amp;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Materials &amp; Methods</a:t>
            </a:r>
          </a:p>
        </p:txBody>
      </p:sp>
      <p:sp>
        <p:nvSpPr>
          <p:cNvPr id="127" name="Sequence fi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Sequence files: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T4 virus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HIV with references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Genome graphing software programs: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vg — 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NovoGraph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SWIGG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ow vg works"/>
          <p:cNvSpPr txBox="1"/>
          <p:nvPr>
            <p:ph type="title"/>
          </p:nvPr>
        </p:nvSpPr>
        <p:spPr>
          <a:xfrm>
            <a:off x="6640859" y="406400"/>
            <a:ext cx="5411441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How vg works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Screen Shot 2019-11-05 at 12.34.22 PM.png" descr="Screen Shot 2019-11-05 at 12.34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422" y="575022"/>
            <a:ext cx="5928944" cy="860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NovoGraph — novel approach for graphing long-read sequence assembl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NovoGraph — novel approach for graphing long-read sequence assemblies 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Screen Shot 2019-11-05 at 12.41.33 PM.png" descr="Screen Shot 2019-11-05 at 12.41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64" y="2362200"/>
            <a:ext cx="4572001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9-11-05 at 12.41.46 PM.png" descr="Screen Shot 2019-11-05 at 12.41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8368" y="2597150"/>
            <a:ext cx="4572001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WIGG — Automated pipeline builds graphs quickly using k-m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SWIGG — Automated pipeline builds graphs quickly using k-mer approach</a:t>
            </a:r>
          </a:p>
        </p:txBody>
      </p:sp>
      <p:sp>
        <p:nvSpPr>
          <p:cNvPr id="1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mhc_graph.jpg" descr="mhc_grap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861" y="2412814"/>
            <a:ext cx="6747078" cy="6642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WIGG output into Gephi of HIV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SWIGG output into Gephi of HIV sequence</a:t>
            </a:r>
          </a:p>
        </p:txBody>
      </p:sp>
      <p:sp>
        <p:nvSpPr>
          <p:cNvPr id="14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Screen Shot 2019-11-05 at 12.35.52 PM.png" descr="Screen Shot 2019-11-05 at 12.35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75" y="3118776"/>
            <a:ext cx="11525450" cy="5230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IV Clades A-J, K=41, threshold &gt;=2"/>
          <p:cNvSpPr txBox="1"/>
          <p:nvPr>
            <p:ph type="title"/>
          </p:nvPr>
        </p:nvSpPr>
        <p:spPr>
          <a:xfrm>
            <a:off x="952500" y="406400"/>
            <a:ext cx="11099800" cy="1554758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HIV Clades A-J, K=41, threshold &gt;=2</a:t>
            </a:r>
          </a:p>
        </p:txBody>
      </p:sp>
      <p:sp>
        <p:nvSpPr>
          <p:cNvPr id="1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None/>
              <a:defRPr sz="1200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48" name="HIV_A-J_Refs_k41_t2.png" descr="HIV_A-J_Refs_k41_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8213" y="2139863"/>
            <a:ext cx="7188374" cy="7188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