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VirusGraph Tea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VirusGraph Team</a:t>
            </a:r>
          </a:p>
        </p:txBody>
      </p:sp>
      <p:sp>
        <p:nvSpPr>
          <p:cNvPr id="120" name="Evan Biederstedt, Jan Buchmann, Alex Gener, Joan Martí-Carreras, Harihara Muralidharan, Alexis Norris, Surya Saha, Mike Tisza, &amp; Valerie Virt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2400"/>
            </a:lvl1pPr>
          </a:lstStyle>
          <a:p>
            <a:pPr/>
            <a:r>
              <a:t>Evan Biederstedt, Jan Buchmann, Alex Gener, Joan Martí-Carreras, Harihara Muralidharan, Alexis Norris, Surya Saha, Mike Tisza, &amp; Valerie Virta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n example of HIV inference obtained using Next Generation Sequencing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4800"/>
            </a:lvl1pPr>
          </a:lstStyle>
          <a:p>
            <a:pPr/>
            <a:r>
              <a:t>An example of HIV inference obtained using Next Generation Sequencing data</a:t>
            </a:r>
          </a:p>
        </p:txBody>
      </p:sp>
      <p:sp>
        <p:nvSpPr>
          <p:cNvPr id="12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4" name="Screen Shot 2019-11-04 at 5.56.51 PM.png" descr="Screen Shot 2019-11-04 at 5.56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807" y="2438400"/>
            <a:ext cx="11696701" cy="6591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Materials &amp;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Materials &amp; Methods</a:t>
            </a:r>
          </a:p>
        </p:txBody>
      </p:sp>
      <p:sp>
        <p:nvSpPr>
          <p:cNvPr id="127" name="Sequence fil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Sequence files: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T4 virus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HIV with references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Genome graphing software programs: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vg — 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NovoGraph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SWIGG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How vg works"/>
          <p:cNvSpPr txBox="1"/>
          <p:nvPr>
            <p:ph type="title"/>
          </p:nvPr>
        </p:nvSpPr>
        <p:spPr>
          <a:xfrm>
            <a:off x="6640859" y="406400"/>
            <a:ext cx="5411441" cy="2120900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How vg works</a:t>
            </a:r>
          </a:p>
        </p:txBody>
      </p:sp>
      <p:sp>
        <p:nvSpPr>
          <p:cNvPr id="13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1" name="Screen Shot 2019-11-05 at 12.34.22 PM.png" descr="Screen Shot 2019-11-05 at 12.34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422" y="575022"/>
            <a:ext cx="5928944" cy="8603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NovoGraph — novel approach for graphing long-read sequence assembl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/>
            <a:r>
              <a:t>NovoGraph — novel approach for graphing long-read sequence assemblies </a:t>
            </a:r>
          </a:p>
        </p:txBody>
      </p:sp>
      <p:sp>
        <p:nvSpPr>
          <p:cNvPr id="13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5" name="Screen Shot 2019-11-05 at 12.41.33 PM.png" descr="Screen Shot 2019-11-05 at 12.41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1664" y="2362200"/>
            <a:ext cx="4572001" cy="674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19-11-05 at 12.41.46 PM.png" descr="Screen Shot 2019-11-05 at 12.41.4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8368" y="2597150"/>
            <a:ext cx="4572001" cy="627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WIGG — Automated pipeline builds graphs quickly using k-mer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SWIGG — Automated pipeline builds graphs quickly using k-mer approach</a:t>
            </a:r>
          </a:p>
        </p:txBody>
      </p:sp>
      <p:sp>
        <p:nvSpPr>
          <p:cNvPr id="13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0" name="mhc_graph.jpg" descr="mhc_grap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8861" y="2412814"/>
            <a:ext cx="6747078" cy="6642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WIGG output into Gephi of HIV sequ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SWIGG output into Gephi of HIV sequence</a:t>
            </a:r>
          </a:p>
        </p:txBody>
      </p:sp>
      <p:sp>
        <p:nvSpPr>
          <p:cNvPr id="14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4" name="Screen Shot 2019-11-05 at 12.35.52 PM.png" descr="Screen Shot 2019-11-05 at 12.35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675" y="3118776"/>
            <a:ext cx="11525450" cy="5230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