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4" r:id="rId5"/>
    <p:sldId id="265" r:id="rId6"/>
    <p:sldId id="266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Excel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Les </a:t>
            </a:r>
            <a:r>
              <a:rPr lang="nl-NL" dirty="0" smtClean="0"/>
              <a:t>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79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deze 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Excel:</a:t>
            </a:r>
            <a:endParaRPr lang="nl-NL" dirty="0" smtClean="0"/>
          </a:p>
          <a:p>
            <a:r>
              <a:rPr lang="nl-NL" dirty="0" smtClean="0"/>
              <a:t>30 min opening </a:t>
            </a:r>
            <a:r>
              <a:rPr lang="nl-NL" dirty="0" smtClean="0"/>
              <a:t>en uitleg </a:t>
            </a:r>
            <a:r>
              <a:rPr lang="nl-NL" dirty="0" err="1" smtClean="0"/>
              <a:t>excel</a:t>
            </a:r>
            <a:r>
              <a:rPr lang="nl-NL" dirty="0" smtClean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sander</a:t>
            </a:r>
            <a:r>
              <a:rPr lang="nl-NL" dirty="0" smtClean="0"/>
              <a:t>)</a:t>
            </a:r>
            <a:endParaRPr lang="nl-NL" dirty="0" smtClean="0"/>
          </a:p>
          <a:p>
            <a:r>
              <a:rPr lang="nl-NL" dirty="0" smtClean="0"/>
              <a:t>20 min uitleg en vragen beantwoorden (Sander)</a:t>
            </a:r>
          </a:p>
          <a:p>
            <a:r>
              <a:rPr lang="nl-NL" dirty="0" smtClean="0"/>
              <a:t>50-60 min zelfstandig werken (Hanna &amp; Sander)</a:t>
            </a:r>
          </a:p>
          <a:p>
            <a:r>
              <a:rPr lang="nl-NL" dirty="0" smtClean="0"/>
              <a:t>10-20 min afsluiting </a:t>
            </a:r>
            <a:r>
              <a:rPr lang="nl-NL" dirty="0" smtClean="0"/>
              <a:t>(</a:t>
            </a:r>
            <a:r>
              <a:rPr lang="nl-NL" dirty="0" smtClean="0"/>
              <a:t>Sander</a:t>
            </a:r>
            <a:r>
              <a:rPr lang="nl-NL" dirty="0" smtClean="0"/>
              <a:t>)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5" name="AutoShape 4" descr="Afbeeldingsresultaat voor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112" y="3368503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1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Basisvaardigheden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Basisvaardigheden </a:t>
            </a:r>
            <a:r>
              <a:rPr lang="nl-NL" dirty="0"/>
              <a:t>E</a:t>
            </a:r>
            <a:r>
              <a:rPr lang="nl-NL" dirty="0" smtClean="0"/>
              <a:t>xcel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52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nieuw document maken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Hier start u!</a:t>
            </a:r>
          </a:p>
          <a:p>
            <a:r>
              <a:rPr lang="nl-NL" dirty="0" smtClean="0"/>
              <a:t>Klik </a:t>
            </a:r>
            <a:r>
              <a:rPr lang="nl-NL" dirty="0" smtClean="0"/>
              <a:t>op leeg werkmap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79" b="40345"/>
          <a:stretch/>
        </p:blipFill>
        <p:spPr>
          <a:xfrm>
            <a:off x="5799109" y="2081049"/>
            <a:ext cx="5394407" cy="448313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17638"/>
            <a:ext cx="20959865" cy="112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In- en uitzoomen gebruiken.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Sleep het omcirkelde balkje om het document groter en kleiner te maken.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76518" t="92400" r="304" b="3416"/>
          <a:stretch/>
        </p:blipFill>
        <p:spPr>
          <a:xfrm>
            <a:off x="6466710" y="5148985"/>
            <a:ext cx="4915288" cy="709813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9208168" y="5263259"/>
            <a:ext cx="593558" cy="4812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21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000" y="527398"/>
            <a:ext cx="10571998" cy="970450"/>
          </a:xfrm>
        </p:spPr>
        <p:txBody>
          <a:bodyPr/>
          <a:lstStyle/>
          <a:p>
            <a:r>
              <a:rPr lang="nl-NL" dirty="0"/>
              <a:t>Standaard beschikbare werkbalken tonen, verbergen. 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Om de werkbalk te laten verdwijnen klikt u op het pijltje rechts onder de werkbalk.</a:t>
            </a:r>
          </a:p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Om  de balk dan weer tonen klikt u op start of 1 van de andere tapbladen. Om de werkbalk dan weer vast te zetten kikt u op de punaise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t="2262" b="85357"/>
          <a:stretch/>
        </p:blipFill>
        <p:spPr>
          <a:xfrm>
            <a:off x="0" y="2832954"/>
            <a:ext cx="12192000" cy="1207588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11772900" y="3657600"/>
            <a:ext cx="419100" cy="3829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6" y="5110403"/>
            <a:ext cx="11915064" cy="135906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97" y="3105577"/>
            <a:ext cx="11484803" cy="110404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6" y="5131432"/>
            <a:ext cx="11915064" cy="133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Extra pagina.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Om </a:t>
            </a:r>
            <a:r>
              <a:rPr lang="nl-NL" dirty="0" smtClean="0"/>
              <a:t>extra pagina te maken :</a:t>
            </a:r>
            <a:endParaRPr lang="nl-NL" dirty="0" smtClean="0"/>
          </a:p>
          <a:p>
            <a:r>
              <a:rPr lang="nl-NL" dirty="0" smtClean="0"/>
              <a:t>Om een extra pagina te maken klikt u on de + naast </a:t>
            </a:r>
            <a:r>
              <a:rPr lang="nl-NL" dirty="0" err="1" smtClean="0"/>
              <a:t>tablad</a:t>
            </a:r>
            <a:r>
              <a:rPr lang="nl-NL" dirty="0" smtClean="0"/>
              <a:t> 1 links onder in u scherm</a:t>
            </a:r>
          </a:p>
          <a:p>
            <a:endParaRPr lang="nl-NL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20982" t="8248" r="73067" b="88059"/>
          <a:stretch/>
        </p:blipFill>
        <p:spPr>
          <a:xfrm>
            <a:off x="4851147" y="4734335"/>
            <a:ext cx="2489704" cy="123567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147" y="4734335"/>
            <a:ext cx="2489704" cy="123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Zelfstandig 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In de oefen bijlage staan oefeningen die u kunt doen. </a:t>
            </a:r>
          </a:p>
          <a:p>
            <a:pPr marL="0" indent="0">
              <a:buNone/>
            </a:pPr>
            <a:r>
              <a:rPr lang="nl-NL" dirty="0" smtClean="0"/>
              <a:t>Wij hebben ook een handleiding die u er bij kan houden.</a:t>
            </a:r>
          </a:p>
          <a:p>
            <a:pPr marL="0" indent="0">
              <a:buNone/>
            </a:pPr>
            <a:r>
              <a:rPr lang="nl-NL" dirty="0" smtClean="0"/>
              <a:t>Wij lopen rond om te helpen of om vragen te beantwoorden.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32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Hoe ging het?</a:t>
            </a:r>
          </a:p>
          <a:p>
            <a:r>
              <a:rPr lang="nl-NL" dirty="0" smtClean="0"/>
              <a:t>Zijn er nog vragen.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39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Gro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202</Words>
  <Application>Microsoft Office PowerPoint</Application>
  <PresentationFormat>Breedbeeld</PresentationFormat>
  <Paragraphs>32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Citeerbaar</vt:lpstr>
      <vt:lpstr>Excel </vt:lpstr>
      <vt:lpstr>In deze les</vt:lpstr>
      <vt:lpstr>Basisvaardigheden </vt:lpstr>
      <vt:lpstr>Een nieuw document maken </vt:lpstr>
      <vt:lpstr>In- en uitzoomen gebruiken. </vt:lpstr>
      <vt:lpstr>Standaard beschikbare werkbalken tonen, verbergen.  </vt:lpstr>
      <vt:lpstr>Extra pagina.</vt:lpstr>
      <vt:lpstr>Zelfstandig werken</vt:lpstr>
      <vt:lpstr>Reflectie</vt:lpstr>
    </vt:vector>
  </TitlesOfParts>
  <Company>Vancis B.V.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vaardigheden computer</dc:title>
  <dc:creator>Hanna Bakker</dc:creator>
  <cp:lastModifiedBy>Jordy Bond</cp:lastModifiedBy>
  <cp:revision>23</cp:revision>
  <dcterms:created xsi:type="dcterms:W3CDTF">2017-09-19T09:43:34Z</dcterms:created>
  <dcterms:modified xsi:type="dcterms:W3CDTF">2017-10-15T19:19:29Z</dcterms:modified>
</cp:coreProperties>
</file>