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4" r:id="rId5"/>
    <p:sldId id="265" r:id="rId6"/>
    <p:sldId id="266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Media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Les </a:t>
            </a:r>
            <a:r>
              <a:rPr lang="nl-NL" dirty="0" smtClean="0"/>
              <a:t>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79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deze 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Media</a:t>
            </a:r>
            <a:r>
              <a:rPr lang="nl-NL" dirty="0" smtClean="0"/>
              <a:t>:</a:t>
            </a:r>
            <a:endParaRPr lang="nl-NL" dirty="0" smtClean="0"/>
          </a:p>
          <a:p>
            <a:r>
              <a:rPr lang="nl-NL" dirty="0" smtClean="0"/>
              <a:t>30 min opening en uitleg </a:t>
            </a:r>
            <a:r>
              <a:rPr lang="nl-NL" dirty="0" smtClean="0"/>
              <a:t>Media</a:t>
            </a:r>
            <a:r>
              <a:rPr lang="nl-NL" dirty="0" smtClean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sander</a:t>
            </a:r>
            <a:r>
              <a:rPr lang="nl-NL" dirty="0" smtClean="0"/>
              <a:t>)</a:t>
            </a:r>
          </a:p>
          <a:p>
            <a:r>
              <a:rPr lang="nl-NL" dirty="0" smtClean="0"/>
              <a:t>20 min uitleg en vragen beantwoorden (Sander)</a:t>
            </a:r>
          </a:p>
          <a:p>
            <a:r>
              <a:rPr lang="nl-NL" dirty="0" smtClean="0"/>
              <a:t>50-60 min zelfstandig werken (Hanna &amp; Sander)</a:t>
            </a:r>
          </a:p>
          <a:p>
            <a:r>
              <a:rPr lang="nl-NL" dirty="0" smtClean="0"/>
              <a:t>10-20 min afsluiting (Sander)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5" name="AutoShape 4" descr="Afbeeldingsresultaat voor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75" y="3135667"/>
            <a:ext cx="2533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1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Basisvaardigheden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Basisvaardigheden </a:t>
            </a:r>
            <a:r>
              <a:rPr lang="nl-NL" dirty="0" smtClean="0"/>
              <a:t>Media.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52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Google openen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Hier start u!</a:t>
            </a:r>
          </a:p>
          <a:p>
            <a:r>
              <a:rPr lang="nl-NL" dirty="0" smtClean="0"/>
              <a:t>Klik </a:t>
            </a:r>
            <a:r>
              <a:rPr lang="nl-NL" dirty="0" smtClean="0"/>
              <a:t>op  </a:t>
            </a:r>
            <a:r>
              <a:rPr lang="nl-NL" dirty="0" smtClean="0"/>
              <a:t>Google </a:t>
            </a:r>
            <a:r>
              <a:rPr lang="nl-NL" dirty="0" err="1" smtClean="0"/>
              <a:t>chrome</a:t>
            </a:r>
            <a:r>
              <a:rPr lang="nl-NL" dirty="0" smtClean="0"/>
              <a:t> logo.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5639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Zoek balk gebruiken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Klik met de muis op de balk.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21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000" y="527398"/>
            <a:ext cx="10571998" cy="970450"/>
          </a:xfrm>
        </p:spPr>
        <p:txBody>
          <a:bodyPr/>
          <a:lstStyle/>
          <a:p>
            <a:r>
              <a:rPr lang="nl-NL" dirty="0" smtClean="0"/>
              <a:t>Nieuw tabblad en sluiten 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Om een extra tabblad te open klikt u links boven op het plusje .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Om de </a:t>
            </a:r>
            <a:r>
              <a:rPr lang="nl-NL" dirty="0" err="1" smtClean="0"/>
              <a:t>tablad</a:t>
            </a:r>
            <a:r>
              <a:rPr lang="nl-NL" dirty="0" smtClean="0"/>
              <a:t> te sluiten klikt u links boven op het kruisje. 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2262" b="85357"/>
          <a:stretch/>
        </p:blipFill>
        <p:spPr>
          <a:xfrm>
            <a:off x="0" y="2832954"/>
            <a:ext cx="12192000" cy="12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Geschiedenis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Om </a:t>
            </a:r>
            <a:r>
              <a:rPr lang="nl-NL" dirty="0" smtClean="0"/>
              <a:t>geschiedenis te verwijderen </a:t>
            </a:r>
            <a:r>
              <a:rPr lang="nl-NL" dirty="0" smtClean="0"/>
              <a:t> </a:t>
            </a:r>
            <a:r>
              <a:rPr lang="nl-NL" dirty="0" smtClean="0"/>
              <a:t>:</a:t>
            </a:r>
          </a:p>
          <a:p>
            <a:r>
              <a:rPr lang="nl-NL" dirty="0" smtClean="0"/>
              <a:t>Klikt u op de drie stipjes en op geschiedenis en dan verwijderen. 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438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Zelfstandig 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In de oefen bijlage staan oefeningen die u kunt doen. </a:t>
            </a:r>
          </a:p>
          <a:p>
            <a:pPr marL="0" indent="0">
              <a:buNone/>
            </a:pPr>
            <a:r>
              <a:rPr lang="nl-NL" dirty="0" smtClean="0"/>
              <a:t>Wij hebben ook een handleiding die u er bij kan houden.</a:t>
            </a:r>
          </a:p>
          <a:p>
            <a:pPr marL="0" indent="0">
              <a:buNone/>
            </a:pPr>
            <a:r>
              <a:rPr lang="nl-NL" dirty="0" smtClean="0"/>
              <a:t>Wij lopen rond om te helpen of om vragen te beantwoorden.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32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Hoe ging het?</a:t>
            </a:r>
          </a:p>
          <a:p>
            <a:r>
              <a:rPr lang="nl-NL" dirty="0" smtClean="0"/>
              <a:t>Zijn er nog vragen.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39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Gro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165</Words>
  <Application>Microsoft Office PowerPoint</Application>
  <PresentationFormat>Breedbeeld</PresentationFormat>
  <Paragraphs>32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Citeerbaar</vt:lpstr>
      <vt:lpstr>Media </vt:lpstr>
      <vt:lpstr>In deze les</vt:lpstr>
      <vt:lpstr>Basisvaardigheden </vt:lpstr>
      <vt:lpstr>Google openen </vt:lpstr>
      <vt:lpstr>Zoek balk gebruiken </vt:lpstr>
      <vt:lpstr>Nieuw tabblad en sluiten   </vt:lpstr>
      <vt:lpstr>Geschiedenis </vt:lpstr>
      <vt:lpstr>Zelfstandig werken</vt:lpstr>
      <vt:lpstr>Reflectie</vt:lpstr>
    </vt:vector>
  </TitlesOfParts>
  <Company>Vancis B.V.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vaardigheden computer</dc:title>
  <dc:creator>Hanna Bakker</dc:creator>
  <cp:lastModifiedBy>Sander Groothuis</cp:lastModifiedBy>
  <cp:revision>24</cp:revision>
  <dcterms:created xsi:type="dcterms:W3CDTF">2017-09-19T09:43:34Z</dcterms:created>
  <dcterms:modified xsi:type="dcterms:W3CDTF">2017-10-30T14:08:31Z</dcterms:modified>
</cp:coreProperties>
</file>