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829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49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66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40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552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544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12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29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7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0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04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70A0-BC1A-4522-872A-681665553A8D}" type="datetimeFigureOut">
              <a:rPr lang="nl-NL" smtClean="0"/>
              <a:t>16-10-2017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4347-653B-4873-8ED4-4282C87DDC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641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095500"/>
            <a:ext cx="5372100" cy="32766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095500"/>
            <a:ext cx="5981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8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Company>Vancis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Sander Groothuis</dc:creator>
  <cp:lastModifiedBy>Sander Groothuis</cp:lastModifiedBy>
  <cp:revision>1</cp:revision>
  <dcterms:created xsi:type="dcterms:W3CDTF">2017-10-16T13:09:49Z</dcterms:created>
  <dcterms:modified xsi:type="dcterms:W3CDTF">2017-10-16T13:10:49Z</dcterms:modified>
</cp:coreProperties>
</file>