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281" r:id="rId3"/>
    <p:sldId id="282" r:id="rId4"/>
    <p:sldId id="283" r:id="rId5"/>
    <p:sldId id="284" r:id="rId6"/>
    <p:sldId id="293" r:id="rId7"/>
    <p:sldId id="289" r:id="rId8"/>
    <p:sldId id="285" r:id="rId9"/>
    <p:sldId id="286" r:id="rId10"/>
    <p:sldId id="288" r:id="rId11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84" d="100"/>
          <a:sy n="84" d="100"/>
        </p:scale>
        <p:origin x="-1422" y="-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419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0841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站点管理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常用定制属性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2144395"/>
            <a:ext cx="8557260" cy="3511550"/>
          </a:xfrm>
        </p:spPr>
        <p:txBody>
          <a:bodyPr/>
          <a:lstStyle/>
          <a:p>
            <a:r>
              <a:rPr lang="en-US" altLang="zh-CN" dirty="0" err="1"/>
              <a:t>site_header</a:t>
            </a:r>
            <a:r>
              <a:rPr lang="en-US" altLang="zh-CN" dirty="0"/>
              <a:t>:</a:t>
            </a:r>
            <a:r>
              <a:rPr lang="zh-CN" altLang="en-US" dirty="0"/>
              <a:t>管理网页的页头部的标题</a:t>
            </a:r>
          </a:p>
          <a:p>
            <a:endParaRPr lang="en-US" altLang="zh-CN" dirty="0"/>
          </a:p>
          <a:p>
            <a:r>
              <a:rPr lang="en-US" altLang="zh-CN" dirty="0" err="1"/>
              <a:t>site_title</a:t>
            </a:r>
            <a:r>
              <a:rPr lang="en-US" altLang="zh-CN" dirty="0"/>
              <a:t>:</a:t>
            </a:r>
            <a:r>
              <a:rPr lang="zh-CN" altLang="en-US" dirty="0"/>
              <a:t>浏览窗口显示的页面名称</a:t>
            </a:r>
          </a:p>
          <a:p>
            <a:endParaRPr lang="en-US" altLang="zh-CN" dirty="0"/>
          </a:p>
          <a:p>
            <a:r>
              <a:rPr lang="en-US" altLang="zh-CN" dirty="0" err="1"/>
              <a:t>site_url</a:t>
            </a:r>
            <a:r>
              <a:rPr lang="en-US" altLang="zh-CN" dirty="0"/>
              <a:t>:</a:t>
            </a:r>
            <a:r>
              <a:rPr lang="zh-CN" altLang="en-US" dirty="0"/>
              <a:t>查看站点时的跳转，也就是主</a:t>
            </a:r>
            <a:r>
              <a:rPr lang="en-US" altLang="zh-CN" dirty="0"/>
              <a:t>,</a:t>
            </a:r>
            <a:r>
              <a:rPr lang="zh-CN" altLang="en-US" dirty="0"/>
              <a:t>默认 </a:t>
            </a:r>
            <a:r>
              <a:rPr lang="en-US" altLang="zh-CN" dirty="0"/>
              <a:t>/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使用站点管理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Django</a:t>
            </a:r>
            <a:r>
              <a:rPr lang="zh-CN" altLang="en-US" dirty="0"/>
              <a:t>中默认集成了后台数据管理页面，通过简单的配置就可以实现模型后台的</a:t>
            </a:r>
            <a:r>
              <a:rPr lang="en-US" altLang="zh-CN" dirty="0"/>
              <a:t>Web</a:t>
            </a:r>
            <a:r>
              <a:rPr lang="zh-CN" altLang="en-US" dirty="0"/>
              <a:t>控制台。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/>
              <a:t>管理界面通常是给系统管理员使用的，用来完成数据的输入，删除，查询等工作。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/>
              <a:t>如果没有集成，自己在</a:t>
            </a:r>
            <a:r>
              <a:rPr lang="en-US" altLang="zh-CN" dirty="0"/>
              <a:t>settings</a:t>
            </a:r>
            <a:r>
              <a:rPr lang="zh-CN" altLang="en-US" dirty="0"/>
              <a:t>中的</a:t>
            </a:r>
            <a:r>
              <a:rPr lang="en-US" altLang="zh-CN" dirty="0"/>
              <a:t>INSTALLED_APPS</a:t>
            </a:r>
            <a:r>
              <a:rPr lang="zh-CN" altLang="en-US" dirty="0"/>
              <a:t>添加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'</a:t>
            </a:r>
            <a:r>
              <a:rPr lang="en-US" altLang="zh-CN" dirty="0" err="1"/>
              <a:t>django.contrib.admin</a:t>
            </a:r>
            <a:r>
              <a:rPr lang="en-US" altLang="zh-CN" dirty="0"/>
              <a:t>'</a:t>
            </a:r>
            <a:r>
              <a:rPr lang="zh-CN" altLang="en-US" dirty="0"/>
              <a:t>应用就好了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/>
              <a:t>首先我们需要创建一个系统管理员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python manager.py </a:t>
            </a:r>
            <a:r>
              <a:rPr lang="en-US" altLang="zh-CN" dirty="0" err="1"/>
              <a:t>createsuperuser</a:t>
            </a: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/>
              <a:t>根据提示创建自己的管理员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>
                <a:ea typeface="宋体" panose="02010600030101010101" pitchFamily="2" charset="-122"/>
              </a:rPr>
              <a:t>管理界面设置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设置为中文</a:t>
            </a:r>
          </a:p>
          <a:p>
            <a:r>
              <a:rPr lang="en-US" altLang="zh-CN" dirty="0"/>
              <a:t>	settings</a:t>
            </a:r>
            <a:r>
              <a:rPr lang="zh-CN" altLang="en-US" dirty="0"/>
              <a:t>中</a:t>
            </a:r>
            <a:r>
              <a:rPr lang="en-US" altLang="zh-CN" dirty="0"/>
              <a:t>LANGUAGE_CODE = '</a:t>
            </a:r>
            <a:r>
              <a:rPr lang="en-US" altLang="zh-CN" dirty="0" err="1"/>
              <a:t>zh-hans</a:t>
            </a:r>
            <a:r>
              <a:rPr lang="en-US" altLang="zh-CN" dirty="0"/>
              <a:t>'</a:t>
            </a:r>
          </a:p>
          <a:p>
            <a:endParaRPr lang="en-US" altLang="zh-CN" dirty="0"/>
          </a:p>
          <a:p>
            <a:r>
              <a:rPr lang="zh-CN" altLang="en-US" dirty="0"/>
              <a:t>设置时间，时区</a:t>
            </a:r>
          </a:p>
          <a:p>
            <a:r>
              <a:rPr lang="en-US" altLang="zh-CN" dirty="0"/>
              <a:t>	TIME_ZONE='Asia/Shanghai'</a:t>
            </a:r>
          </a:p>
          <a:p>
            <a:endParaRPr lang="en-US" altLang="zh-CN" dirty="0"/>
          </a:p>
          <a:p>
            <a:r>
              <a:rPr lang="zh-CN" altLang="en-US" dirty="0"/>
              <a:t>添加自己的数据模型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admin.py</a:t>
            </a:r>
            <a:r>
              <a:rPr lang="zh-CN" altLang="en-US" dirty="0"/>
              <a:t>中注册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admin.site.register</a:t>
            </a:r>
            <a:r>
              <a:rPr lang="en-US" altLang="zh-CN" dirty="0"/>
              <a:t>(xxx)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个性化站点管理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如果你感觉默认的站点样式不能满足应用需求，则开发者可以通过继承</a:t>
            </a:r>
            <a:r>
              <a:rPr lang="en-US" altLang="zh-CN" dirty="0" err="1"/>
              <a:t>Django</a:t>
            </a:r>
            <a:r>
              <a:rPr lang="zh-CN" altLang="en-US" dirty="0"/>
              <a:t>定义的管理员数据模型，模板，站点类来开发出个性化的管理员站点。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注册的时候添加自己的管理类</a:t>
            </a:r>
          </a:p>
          <a:p>
            <a:r>
              <a:rPr lang="zh-CN" altLang="en-US" dirty="0"/>
              <a:t>创建管理类</a:t>
            </a:r>
          </a:p>
          <a:p>
            <a:r>
              <a:rPr lang="en-US" altLang="zh-CN" dirty="0"/>
              <a:t>	class </a:t>
            </a:r>
            <a:r>
              <a:rPr lang="en-US" altLang="zh-CN" dirty="0" err="1"/>
              <a:t>StudentAdmin</a:t>
            </a:r>
            <a:r>
              <a:rPr lang="en-US" altLang="zh-CN" dirty="0"/>
              <a:t>(</a:t>
            </a:r>
            <a:r>
              <a:rPr lang="en-US" altLang="zh-CN" dirty="0" err="1"/>
              <a:t>admin.ModelAdmin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# </a:t>
            </a:r>
            <a:r>
              <a:rPr lang="zh-CN" altLang="en-US" dirty="0"/>
              <a:t>规则</a:t>
            </a:r>
          </a:p>
          <a:p>
            <a:endParaRPr lang="zh-CN" altLang="en-US" dirty="0"/>
          </a:p>
          <a:p>
            <a:r>
              <a:rPr lang="zh-CN" altLang="en-US" dirty="0"/>
              <a:t>注册管理类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admin.site.register</a:t>
            </a:r>
            <a:r>
              <a:rPr lang="en-US" altLang="zh-CN" dirty="0"/>
              <a:t>(</a:t>
            </a:r>
            <a:r>
              <a:rPr lang="en-US" altLang="zh-CN" dirty="0" err="1"/>
              <a:t>Students,StudentAdmin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个性化规则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显示规则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list_display</a:t>
            </a:r>
            <a:r>
              <a:rPr lang="en-US" altLang="zh-CN" dirty="0">
                <a:sym typeface="+mn-ea"/>
              </a:rPr>
              <a:t> 	</a:t>
            </a:r>
            <a:r>
              <a:rPr lang="zh-CN" altLang="en-US" dirty="0">
                <a:sym typeface="+mn-ea"/>
              </a:rPr>
              <a:t>显示字段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list_filter</a:t>
            </a:r>
            <a:r>
              <a:rPr lang="en-US" altLang="zh-CN" dirty="0"/>
              <a:t>	</a:t>
            </a:r>
            <a:r>
              <a:rPr lang="zh-CN" altLang="en-US" dirty="0"/>
              <a:t>过滤字段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search_fields</a:t>
            </a:r>
            <a:r>
              <a:rPr lang="en-US" altLang="zh-CN" dirty="0"/>
              <a:t>	</a:t>
            </a:r>
            <a:r>
              <a:rPr lang="zh-CN" altLang="en-US" dirty="0"/>
              <a:t>搜索字段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list_per_page</a:t>
            </a:r>
            <a:r>
              <a:rPr lang="en-US" altLang="zh-CN" dirty="0"/>
              <a:t>	</a:t>
            </a:r>
            <a:r>
              <a:rPr lang="zh-CN" altLang="en-US" dirty="0"/>
              <a:t>分页，每页显示多少条数据</a:t>
            </a:r>
          </a:p>
          <a:p>
            <a:r>
              <a:rPr lang="en-US" altLang="zh-CN" dirty="0"/>
              <a:t>	ordering	</a:t>
            </a:r>
            <a:r>
              <a:rPr lang="zh-CN" altLang="en-US" dirty="0"/>
              <a:t>排序规则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分组显示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fieldsets</a:t>
            </a:r>
            <a:r>
              <a:rPr lang="en-US" altLang="zh-CN" dirty="0"/>
              <a:t> = </a:t>
            </a:r>
            <a:r>
              <a:rPr lang="en-US" altLang="zh-CN" dirty="0" err="1"/>
              <a:t>fieldsets</a:t>
            </a:r>
            <a:r>
              <a:rPr lang="en-US" altLang="zh-CN" dirty="0"/>
              <a:t> = [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smtClean="0"/>
              <a:t>			 </a:t>
            </a:r>
            <a:r>
              <a:rPr lang="en-US" altLang="zh-CN" dirty="0"/>
              <a:t>(</a:t>
            </a:r>
            <a:r>
              <a:rPr lang="en-US" altLang="zh-CN" b="1" dirty="0"/>
              <a:t>'</a:t>
            </a:r>
            <a:r>
              <a:rPr lang="zh-CN" altLang="en-US" b="1" dirty="0"/>
              <a:t>基本信息</a:t>
            </a:r>
            <a:r>
              <a:rPr lang="en-US" altLang="zh-CN" b="1" dirty="0"/>
              <a:t>'</a:t>
            </a:r>
            <a:r>
              <a:rPr lang="en-US" altLang="zh-CN" dirty="0"/>
              <a:t>, {</a:t>
            </a:r>
            <a:r>
              <a:rPr lang="en-US" altLang="zh-CN" b="1" dirty="0"/>
              <a:t>"fields"</a:t>
            </a:r>
            <a:r>
              <a:rPr lang="en-US" altLang="zh-CN" dirty="0"/>
              <a:t>:(</a:t>
            </a:r>
            <a:r>
              <a:rPr lang="en-US" altLang="zh-CN" b="1" dirty="0"/>
              <a:t>"name"</a:t>
            </a:r>
            <a:r>
              <a:rPr lang="en-US" altLang="zh-CN" dirty="0"/>
              <a:t>,)}),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smtClean="0"/>
              <a:t>			 </a:t>
            </a:r>
            <a:r>
              <a:rPr lang="en-US" altLang="zh-CN" dirty="0"/>
              <a:t>(</a:t>
            </a:r>
            <a:r>
              <a:rPr lang="en-US" altLang="zh-CN" b="1" dirty="0"/>
              <a:t>'</a:t>
            </a:r>
            <a:r>
              <a:rPr lang="zh-CN" altLang="en-US" b="1" dirty="0"/>
              <a:t>成绩</a:t>
            </a:r>
            <a:r>
              <a:rPr lang="en-US" altLang="zh-CN" b="1" dirty="0"/>
              <a:t>'</a:t>
            </a:r>
            <a:r>
              <a:rPr lang="en-US" altLang="zh-CN" dirty="0"/>
              <a:t>, {</a:t>
            </a:r>
            <a:r>
              <a:rPr lang="en-US" altLang="zh-CN" b="1" dirty="0"/>
              <a:t>"fields"</a:t>
            </a:r>
            <a:r>
              <a:rPr lang="en-US" altLang="zh-CN" dirty="0"/>
              <a:t>: (</a:t>
            </a:r>
            <a:r>
              <a:rPr lang="en-US" altLang="zh-CN" b="1" dirty="0"/>
              <a:t>"score"</a:t>
            </a:r>
            <a:r>
              <a:rPr lang="en-US" altLang="zh-CN" dirty="0"/>
              <a:t>,)}),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smtClean="0"/>
              <a:t>	] 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  <a:p>
            <a:r>
              <a:rPr lang="zh-CN" altLang="en-US" dirty="0"/>
              <a:t>修改规则</a:t>
            </a:r>
          </a:p>
          <a:p>
            <a:r>
              <a:rPr lang="en-US" altLang="zh-CN" dirty="0"/>
              <a:t>	fields 		</a:t>
            </a:r>
            <a:r>
              <a:rPr lang="zh-CN" altLang="en-US" dirty="0"/>
              <a:t>显示的字段</a:t>
            </a:r>
          </a:p>
          <a:p>
            <a:r>
              <a:rPr lang="en-US" altLang="zh-CN" dirty="0"/>
              <a:t>	exclude	</a:t>
            </a:r>
            <a:r>
              <a:rPr lang="zh-CN" altLang="en-US" dirty="0"/>
              <a:t>不显示的字段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布尔值定制显示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比如性别，在</a:t>
            </a:r>
            <a:r>
              <a:rPr lang="en-US" altLang="zh-CN" dirty="0" err="1"/>
              <a:t>list_display</a:t>
            </a:r>
            <a:r>
              <a:rPr lang="zh-CN" altLang="en-US" dirty="0"/>
              <a:t>的时候可以传递一个函数</a:t>
            </a:r>
          </a:p>
          <a:p>
            <a:endParaRPr lang="zh-CN" altLang="en-US" dirty="0"/>
          </a:p>
          <a:p>
            <a:r>
              <a:rPr lang="zh-CN" altLang="en-US" dirty="0"/>
              <a:t>def gender(self):</a:t>
            </a:r>
          </a:p>
          <a:p>
            <a:r>
              <a:rPr lang="zh-CN" altLang="en-US" dirty="0"/>
              <a:t>        if self.sgender:</a:t>
            </a:r>
          </a:p>
          <a:p>
            <a:r>
              <a:rPr lang="zh-CN" altLang="en-US" dirty="0"/>
              <a:t>            return '男'</a:t>
            </a:r>
          </a:p>
          <a:p>
            <a:r>
              <a:rPr lang="zh-CN" altLang="en-US" dirty="0"/>
              <a:t>        else:</a:t>
            </a:r>
          </a:p>
          <a:p>
            <a:r>
              <a:rPr lang="zh-CN" altLang="en-US" dirty="0"/>
              <a:t>            return '女'</a:t>
            </a:r>
          </a:p>
          <a:p>
            <a:endParaRPr lang="zh-CN" altLang="en-US" dirty="0"/>
          </a:p>
          <a:p>
            <a:r>
              <a:rPr lang="zh-CN" altLang="en-US" dirty="0"/>
              <a:t>    list_display = ('sname', 'sage', gender)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设置显示的标题</a:t>
            </a:r>
          </a:p>
          <a:p>
            <a:r>
              <a:rPr lang="zh-CN" altLang="en-US" dirty="0"/>
              <a:t>    gender.short_description = '性别'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插入班级的时候，同时插入两个学生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创建班级的</a:t>
            </a:r>
            <a:r>
              <a:rPr lang="en-US" altLang="zh-CN" dirty="0"/>
              <a:t>Admin</a:t>
            </a:r>
          </a:p>
          <a:p>
            <a:r>
              <a:rPr lang="en-US" altLang="zh-CN" dirty="0"/>
              <a:t>	class </a:t>
            </a:r>
            <a:r>
              <a:rPr lang="en-US" altLang="zh-CN" dirty="0" err="1"/>
              <a:t>GradeAdmin</a:t>
            </a:r>
            <a:r>
              <a:rPr lang="en-US" altLang="zh-CN" dirty="0"/>
              <a:t>(</a:t>
            </a:r>
            <a:r>
              <a:rPr lang="en-US" altLang="zh-CN" dirty="0" err="1"/>
              <a:t>admin.ModelAdmin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inlines</a:t>
            </a:r>
            <a:r>
              <a:rPr lang="en-US" altLang="zh-CN" dirty="0"/>
              <a:t> = [</a:t>
            </a:r>
            <a:r>
              <a:rPr lang="en-US" altLang="zh-CN" dirty="0" err="1"/>
              <a:t>StudentInfo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创建学生信息</a:t>
            </a:r>
          </a:p>
          <a:p>
            <a:r>
              <a:rPr lang="en-US" altLang="zh-CN" dirty="0"/>
              <a:t>	class </a:t>
            </a:r>
            <a:r>
              <a:rPr lang="en-US" altLang="zh-CN" dirty="0" err="1"/>
              <a:t>StudentInfo</a:t>
            </a:r>
            <a:r>
              <a:rPr lang="en-US" altLang="zh-CN" dirty="0"/>
              <a:t>(</a:t>
            </a:r>
            <a:r>
              <a:rPr lang="en-US" altLang="zh-CN" dirty="0" err="1"/>
              <a:t>admin.TabularInline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model = Student</a:t>
            </a:r>
          </a:p>
          <a:p>
            <a:r>
              <a:rPr lang="en-US" altLang="zh-CN" dirty="0"/>
              <a:t>		extra = 2</a:t>
            </a:r>
          </a:p>
          <a:p>
            <a:endParaRPr lang="en-US" altLang="zh-CN" dirty="0"/>
          </a:p>
          <a:p>
            <a:r>
              <a:rPr lang="en-US" altLang="zh-CN" dirty="0" err="1"/>
              <a:t>admin.site.register</a:t>
            </a:r>
            <a:r>
              <a:rPr lang="en-US" altLang="zh-CN" dirty="0"/>
              <a:t>(</a:t>
            </a:r>
            <a:r>
              <a:rPr lang="en-US" altLang="zh-CN" dirty="0" err="1"/>
              <a:t>Grade,GradeAdmin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个性化定制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还有一种覆盖系统模板的方式，在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django</a:t>
            </a:r>
            <a:r>
              <a:rPr lang="en-US" altLang="zh-CN" dirty="0"/>
              <a:t>/</a:t>
            </a:r>
            <a:r>
              <a:rPr lang="en-US" altLang="zh-CN" dirty="0" err="1"/>
              <a:t>contrib</a:t>
            </a:r>
            <a:r>
              <a:rPr lang="en-US" altLang="zh-CN" dirty="0"/>
              <a:t>/admin/templates/admin</a:t>
            </a:r>
            <a:r>
              <a:rPr lang="zh-CN" altLang="en-US" dirty="0"/>
              <a:t>中，</a:t>
            </a:r>
          </a:p>
          <a:p>
            <a:endParaRPr lang="zh-CN" altLang="en-US" dirty="0"/>
          </a:p>
          <a:p>
            <a:r>
              <a:rPr lang="zh-CN" altLang="en-US" dirty="0"/>
              <a:t>将需要重新定制的文件复制出来，</a:t>
            </a:r>
          </a:p>
          <a:p>
            <a:endParaRPr lang="zh-CN" altLang="en-US" dirty="0"/>
          </a:p>
          <a:p>
            <a:r>
              <a:rPr lang="zh-CN" altLang="en-US" dirty="0"/>
              <a:t>在自己的工程中创建相对应的</a:t>
            </a:r>
            <a:r>
              <a:rPr lang="zh-CN" altLang="en-US" dirty="0" smtClean="0"/>
              <a:t>子目录（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），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settings</a:t>
            </a:r>
            <a:r>
              <a:rPr lang="zh-CN" altLang="en-US" dirty="0"/>
              <a:t>中注入模板路径，子模板继承自复制的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admin)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添加自己的代码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定制站点信息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admin</a:t>
            </a:r>
            <a:r>
              <a:rPr lang="zh-CN" altLang="en-US" dirty="0"/>
              <a:t>中继承自</a:t>
            </a:r>
            <a:r>
              <a:rPr lang="en-US" altLang="zh-CN" dirty="0" err="1"/>
              <a:t>AdminSite</a:t>
            </a:r>
            <a:endParaRPr lang="en-US" altLang="zh-CN" dirty="0"/>
          </a:p>
          <a:p>
            <a:r>
              <a:rPr lang="en-US" altLang="zh-CN" dirty="0"/>
              <a:t>	class </a:t>
            </a:r>
            <a:r>
              <a:rPr lang="en-US" altLang="zh-CN" dirty="0" err="1"/>
              <a:t>MyAdminSite</a:t>
            </a:r>
            <a:r>
              <a:rPr lang="en-US" altLang="zh-CN" dirty="0"/>
              <a:t>(</a:t>
            </a:r>
            <a:r>
              <a:rPr lang="en-US" altLang="zh-CN" dirty="0" err="1"/>
              <a:t>admin.AdminSite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site_header</a:t>
            </a:r>
            <a:r>
              <a:rPr lang="en-US" altLang="zh-CN" dirty="0"/>
              <a:t> = 'Rock</a:t>
            </a:r>
            <a:r>
              <a:rPr lang="zh-CN" altLang="en-US" dirty="0"/>
              <a:t>小学堂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site = </a:t>
            </a:r>
            <a:r>
              <a:rPr lang="en-US" altLang="zh-CN" dirty="0" err="1"/>
              <a:t>MyAdminSite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site.register</a:t>
            </a:r>
            <a:r>
              <a:rPr lang="en-US" altLang="zh-CN" dirty="0"/>
              <a:t>(xxx)</a:t>
            </a:r>
          </a:p>
          <a:p>
            <a:endParaRPr lang="en-US" altLang="zh-CN" dirty="0"/>
          </a:p>
          <a:p>
            <a:r>
              <a:rPr lang="zh-CN" altLang="en-US" dirty="0"/>
              <a:t>最后在</a:t>
            </a:r>
            <a:r>
              <a:rPr lang="en-US" altLang="zh-CN" dirty="0" err="1"/>
              <a:t>urls</a:t>
            </a:r>
            <a:r>
              <a:rPr lang="zh-CN" altLang="en-US" dirty="0"/>
              <a:t>路由中修改</a:t>
            </a:r>
            <a:r>
              <a:rPr lang="en-US" altLang="zh-CN" dirty="0"/>
              <a:t>admin</a:t>
            </a:r>
            <a:r>
              <a:rPr lang="zh-CN" altLang="en-US" dirty="0"/>
              <a:t>的跳转</a:t>
            </a:r>
          </a:p>
          <a:p>
            <a:r>
              <a:rPr lang="en-US" altLang="zh-CN" dirty="0"/>
              <a:t>	from </a:t>
            </a:r>
            <a:r>
              <a:rPr lang="en-US" altLang="zh-CN" dirty="0" err="1"/>
              <a:t>App.admin</a:t>
            </a:r>
            <a:r>
              <a:rPr lang="en-US" altLang="zh-CN" dirty="0"/>
              <a:t> import site</a:t>
            </a:r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r'^admin</a:t>
            </a:r>
            <a:r>
              <a:rPr lang="en-US" altLang="zh-CN" dirty="0"/>
              <a:t>/',</a:t>
            </a:r>
            <a:r>
              <a:rPr lang="en-US" altLang="zh-CN" dirty="0" err="1"/>
              <a:t>site.urls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157</Words>
  <Application>Microsoft Office PowerPoint</Application>
  <PresentationFormat>全屏显示(4:3)</PresentationFormat>
  <Paragraphs>97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Django站点管理</vt:lpstr>
      <vt:lpstr>使用站点管理</vt:lpstr>
      <vt:lpstr>管理界面设置</vt:lpstr>
      <vt:lpstr>个性化站点管理</vt:lpstr>
      <vt:lpstr>个性化规则</vt:lpstr>
      <vt:lpstr>布尔值定制显示</vt:lpstr>
      <vt:lpstr>插入班级的时候，同时插入两个学生</vt:lpstr>
      <vt:lpstr>个性化定制</vt:lpstr>
      <vt:lpstr>定制站点信息</vt:lpstr>
      <vt:lpstr>常用定制属性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93</cp:revision>
  <dcterms:created xsi:type="dcterms:W3CDTF">2016-11-14T07:26:00Z</dcterms:created>
  <dcterms:modified xsi:type="dcterms:W3CDTF">2018-06-27T03:55:12Z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