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3" r:id="rId2"/>
    <p:sldId id="281" r:id="rId3"/>
    <p:sldId id="284" r:id="rId4"/>
    <p:sldId id="285" r:id="rId5"/>
    <p:sldId id="282" r:id="rId6"/>
    <p:sldId id="288" r:id="rId7"/>
    <p:sldId id="283" r:id="rId8"/>
    <p:sldId id="286" r:id="rId9"/>
    <p:sldId id="287" r:id="rId10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F0AEE8"/>
    <a:srgbClr val="30313C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4"/>
    <p:restoredTop sz="96023"/>
  </p:normalViewPr>
  <p:slideViewPr>
    <p:cSldViewPr showGuides="1">
      <p:cViewPr varScale="1">
        <p:scale>
          <a:sx n="84" d="100"/>
          <a:sy n="84" d="100"/>
        </p:scale>
        <p:origin x="-1422" y="-90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77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7032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摘要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用户认证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简介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eaLnBrk="1" fontAlgn="auto" hangingPunct="1">
              <a:spcBef>
                <a:spcPts val="70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 err="1" smtClean="0">
                <a:sym typeface="+mn-ea"/>
              </a:rPr>
              <a:t>Django</a:t>
            </a:r>
            <a:r>
              <a:rPr lang="zh-CN" altLang="en-US" dirty="0" smtClean="0">
                <a:sym typeface="+mn-ea"/>
              </a:rPr>
              <a:t>作为重量级框架，为我们</a:t>
            </a:r>
            <a:r>
              <a:rPr lang="en-US" altLang="zh-CN" dirty="0" smtClean="0">
                <a:sym typeface="+mn-ea"/>
              </a:rPr>
              <a:t>web</a:t>
            </a:r>
            <a:r>
              <a:rPr lang="zh-CN" altLang="en-US" dirty="0" smtClean="0">
                <a:sym typeface="+mn-ea"/>
              </a:rPr>
              <a:t>后端工程师提供了一套完整的用户体系</a:t>
            </a:r>
            <a:endParaRPr lang="en-US" altLang="zh-CN" dirty="0" smtClean="0">
              <a:sym typeface="+mn-ea"/>
            </a:endParaRPr>
          </a:p>
          <a:p>
            <a:pPr>
              <a:spcBef>
                <a:spcPts val="70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使用系统的用户模型需要导入</a:t>
            </a:r>
            <a:endParaRPr lang="en-US" altLang="zh-CN" dirty="0" smtClean="0">
              <a:sym typeface="+mn-ea"/>
            </a:endParaRPr>
          </a:p>
          <a:p>
            <a:pPr>
              <a:spcBef>
                <a:spcPts val="700"/>
              </a:spcBef>
            </a:pPr>
            <a:r>
              <a:rPr lang="en-US" altLang="zh-CN" b="1" dirty="0">
                <a:sym typeface="+mn-ea"/>
              </a:rPr>
              <a:t>	</a:t>
            </a:r>
            <a:r>
              <a:rPr lang="en-US" altLang="zh-CN" b="1" dirty="0" smtClean="0"/>
              <a:t>from </a:t>
            </a:r>
            <a:r>
              <a:rPr lang="en-US" altLang="zh-CN" dirty="0" err="1"/>
              <a:t>django.contrib.auth.models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/>
              <a:t>User	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用户注册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576070"/>
            <a:ext cx="8557260" cy="5075555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en-US" altLang="zh-CN" dirty="0" err="1"/>
              <a:t>User.objects.create_user</a:t>
            </a:r>
            <a:r>
              <a:rPr lang="en-US" altLang="zh-CN" dirty="0"/>
              <a:t>(username=name, password=</a:t>
            </a:r>
            <a:r>
              <a:rPr lang="en-US" altLang="zh-CN" dirty="0" err="1"/>
              <a:t>pwd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用户登录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from </a:t>
            </a:r>
            <a:r>
              <a:rPr lang="en-US" altLang="zh-CN" dirty="0" err="1"/>
              <a:t>django.contrib.auth.decorators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 err="1" smtClean="0"/>
              <a:t>login_required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from </a:t>
            </a:r>
            <a:r>
              <a:rPr lang="en-US" altLang="zh-CN" dirty="0" err="1"/>
              <a:t>django.contrib.auth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/>
              <a:t>authenticate, login, </a:t>
            </a:r>
            <a:r>
              <a:rPr lang="en-US" altLang="zh-CN" dirty="0" smtClean="0"/>
              <a:t>logout</a:t>
            </a:r>
          </a:p>
          <a:p>
            <a:endParaRPr lang="en-US" altLang="zh-CN" dirty="0"/>
          </a:p>
          <a:p>
            <a:r>
              <a:rPr lang="en-US" altLang="zh-CN" dirty="0"/>
              <a:t>user = authenticate(username=name, password=</a:t>
            </a:r>
            <a:r>
              <a:rPr lang="en-US" altLang="zh-CN" dirty="0" err="1"/>
              <a:t>pwd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if </a:t>
            </a:r>
            <a:r>
              <a:rPr lang="en-US" altLang="zh-CN" dirty="0"/>
              <a:t>user:</a:t>
            </a:r>
            <a:br>
              <a:rPr lang="en-US" altLang="zh-CN" dirty="0"/>
            </a:br>
            <a:r>
              <a:rPr lang="en-US" altLang="zh-CN" dirty="0"/>
              <a:t>    login(</a:t>
            </a:r>
            <a:r>
              <a:rPr lang="en-US" altLang="zh-CN" dirty="0" err="1"/>
              <a:t>req</a:t>
            </a:r>
            <a:r>
              <a:rPr lang="en-US" altLang="zh-CN" dirty="0"/>
              <a:t>, user)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退出登录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from </a:t>
            </a:r>
            <a:r>
              <a:rPr lang="en-US" altLang="zh-CN" dirty="0" err="1" smtClean="0"/>
              <a:t>django.contrib.auth</a:t>
            </a:r>
            <a:r>
              <a:rPr lang="en-US" altLang="zh-CN" dirty="0" smtClean="0"/>
              <a:t> </a:t>
            </a:r>
            <a:r>
              <a:rPr lang="en-US" altLang="zh-CN" b="1" dirty="0"/>
              <a:t>import </a:t>
            </a:r>
            <a:r>
              <a:rPr lang="en-US" altLang="zh-CN" dirty="0" smtClean="0"/>
              <a:t>logout</a:t>
            </a:r>
          </a:p>
          <a:p>
            <a:endParaRPr lang="en-US" altLang="zh-CN" dirty="0"/>
          </a:p>
          <a:p>
            <a:r>
              <a:rPr lang="en-US" altLang="zh-CN" dirty="0"/>
              <a:t>l</a:t>
            </a:r>
            <a:r>
              <a:rPr lang="en-US" altLang="zh-CN" dirty="0" smtClean="0"/>
              <a:t>ogout(request)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登录校验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from </a:t>
            </a:r>
            <a:r>
              <a:rPr lang="en-US" altLang="zh-CN" dirty="0" err="1"/>
              <a:t>django.contrib.auth.decorators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 err="1" smtClean="0"/>
              <a:t>login_required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login_required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login_url</a:t>
            </a:r>
            <a:r>
              <a:rPr lang="en-US" altLang="zh-CN" dirty="0" smtClean="0"/>
              <a:t>=“/login”)</a:t>
            </a:r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hehe</a:t>
            </a:r>
            <a:r>
              <a:rPr lang="en-US" altLang="zh-CN" dirty="0" smtClean="0"/>
              <a:t>(request):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pass</a:t>
            </a:r>
          </a:p>
          <a:p>
            <a:endParaRPr lang="en-US" altLang="zh-CN" dirty="0"/>
          </a:p>
          <a:p>
            <a:r>
              <a:rPr lang="zh-CN" altLang="en-US" dirty="0" smtClean="0"/>
              <a:t>如果用户没有登录那么 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会将页面跳转至登录页面引导用户进行登录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33102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自定义用户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在自定义用户模型的时候 我们可以继承系统的抽象用户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b="1" dirty="0"/>
              <a:t>from </a:t>
            </a:r>
            <a:r>
              <a:rPr lang="en-US" altLang="zh-CN" dirty="0" err="1"/>
              <a:t>django.contrib.auth.models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 err="1"/>
              <a:t>AbstractUser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自定义用户验证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from </a:t>
            </a:r>
            <a:r>
              <a:rPr lang="en-US" altLang="zh-CN" dirty="0" err="1"/>
              <a:t>django.contrib.auth.backends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 err="1"/>
              <a:t>ModelBackend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from </a:t>
            </a:r>
            <a:r>
              <a:rPr lang="en-US" altLang="zh-CN" dirty="0" err="1"/>
              <a:t>authenticate_app.models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 err="1"/>
              <a:t>MyUser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 err="1"/>
              <a:t>MyBackend</a:t>
            </a:r>
            <a:r>
              <a:rPr lang="en-US" altLang="zh-CN" dirty="0"/>
              <a:t>(</a:t>
            </a:r>
            <a:r>
              <a:rPr lang="en-US" altLang="zh-CN" dirty="0" err="1"/>
              <a:t>ModelBackend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dirty="0"/>
              <a:t>authenticate(self, username=</a:t>
            </a:r>
            <a:r>
              <a:rPr lang="en-US" altLang="zh-CN" b="1" dirty="0"/>
              <a:t>None</a:t>
            </a:r>
            <a:r>
              <a:rPr lang="en-US" altLang="zh-CN" dirty="0"/>
              <a:t>, password=</a:t>
            </a:r>
            <a:r>
              <a:rPr lang="en-US" altLang="zh-CN" b="1" dirty="0"/>
              <a:t>None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b="1" dirty="0"/>
              <a:t>if </a:t>
            </a:r>
            <a:r>
              <a:rPr lang="en-US" altLang="zh-CN" dirty="0" err="1" smtClean="0"/>
              <a:t>userna</a:t>
            </a:r>
            <a:r>
              <a:rPr lang="en-US" altLang="zh-CN" dirty="0" smtClean="0"/>
              <a:t> me </a:t>
            </a:r>
            <a:r>
              <a:rPr lang="en-US" altLang="zh-CN" b="1" dirty="0"/>
              <a:t>is not None and </a:t>
            </a:r>
            <a:r>
              <a:rPr lang="en-US" altLang="zh-CN" dirty="0"/>
              <a:t>password </a:t>
            </a:r>
            <a:r>
              <a:rPr lang="en-US" altLang="zh-CN" b="1" dirty="0"/>
              <a:t>is not None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你的搜索用户的条件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b="1" dirty="0" smtClean="0"/>
              <a:t>else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b="1" dirty="0"/>
              <a:t>return None</a:t>
            </a:r>
            <a:br>
              <a:rPr lang="en-US" altLang="zh-CN" b="1" dirty="0"/>
            </a:br>
            <a:r>
              <a:rPr lang="en-US" altLang="zh-CN" b="1" dirty="0"/>
              <a:t>      if </a:t>
            </a:r>
            <a:r>
              <a:rPr lang="en-US" altLang="zh-CN" dirty="0" err="1"/>
              <a:t>user.check_password</a:t>
            </a:r>
            <a:r>
              <a:rPr lang="en-US" altLang="zh-CN" dirty="0"/>
              <a:t>(password):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b="1" dirty="0"/>
              <a:t>return </a:t>
            </a:r>
            <a:r>
              <a:rPr lang="en-US" altLang="zh-CN" dirty="0"/>
              <a:t>user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b="1" dirty="0"/>
              <a:t>else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b="1" dirty="0"/>
              <a:t>return None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Settings.py </a:t>
            </a:r>
            <a:r>
              <a:rPr lang="zh-CN" altLang="en-US" dirty="0" smtClean="0"/>
              <a:t>文件修改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AUTH_USER_MODEL = </a:t>
            </a:r>
            <a:r>
              <a:rPr lang="en-US" altLang="zh-CN" b="1" dirty="0" smtClean="0"/>
              <a:t>‘</a:t>
            </a:r>
            <a:r>
              <a:rPr lang="en-US" altLang="zh-CN" b="1" dirty="0" err="1" smtClean="0"/>
              <a:t>authenticate_app.MyUser</a:t>
            </a:r>
            <a:r>
              <a:rPr lang="en-US" altLang="zh-CN" b="1" dirty="0" smtClean="0"/>
              <a:t>’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i="1" dirty="0"/>
              <a:t># Application definition</a:t>
            </a:r>
            <a:br>
              <a:rPr lang="en-US" altLang="zh-CN" i="1" dirty="0"/>
            </a:br>
            <a:r>
              <a:rPr lang="en-US" altLang="zh-CN" dirty="0"/>
              <a:t>AUTHENTICATION_BACKENDS = (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    </a:t>
            </a:r>
            <a:r>
              <a:rPr lang="en-US" altLang="zh-CN" b="1" dirty="0" smtClean="0"/>
              <a:t>“</a:t>
            </a:r>
            <a:r>
              <a:rPr lang="zh-CN" altLang="en-US" b="1" dirty="0"/>
              <a:t>你的</a:t>
            </a:r>
            <a:r>
              <a:rPr lang="en-US" altLang="zh-CN" b="1" dirty="0" smtClean="0"/>
              <a:t>app.</a:t>
            </a:r>
            <a:r>
              <a:rPr lang="zh-CN" altLang="en-US" b="1" dirty="0" smtClean="0"/>
              <a:t>文件名</a:t>
            </a:r>
            <a:r>
              <a:rPr lang="en-US" altLang="zh-CN" b="1" dirty="0" smtClean="0"/>
              <a:t>.</a:t>
            </a:r>
            <a:r>
              <a:rPr lang="en-US" altLang="zh-CN" b="1" dirty="0" err="1" smtClean="0"/>
              <a:t>MyBackend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70</Words>
  <Application>Microsoft Office PowerPoint</Application>
  <PresentationFormat>全屏显示(4:3)</PresentationFormat>
  <Paragraphs>31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Django用户认证</vt:lpstr>
      <vt:lpstr>简介</vt:lpstr>
      <vt:lpstr>用户注册</vt:lpstr>
      <vt:lpstr>用户登录</vt:lpstr>
      <vt:lpstr>退出登录</vt:lpstr>
      <vt:lpstr>登录校验</vt:lpstr>
      <vt:lpstr>自定义用户</vt:lpstr>
      <vt:lpstr>自定义用户验证</vt:lpstr>
      <vt:lpstr>Settings.py 文件修改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user</cp:lastModifiedBy>
  <cp:revision>100</cp:revision>
  <dcterms:created xsi:type="dcterms:W3CDTF">2016-11-14T07:26:00Z</dcterms:created>
  <dcterms:modified xsi:type="dcterms:W3CDTF">2018-10-26T08:55:13Z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