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/>
    <p:restoredTop sz="96023"/>
  </p:normalViewPr>
  <p:slideViewPr>
    <p:cSldViewPr showGuides="1">
      <p:cViewPr varScale="1">
        <p:scale>
          <a:sx n="77" d="100"/>
          <a:sy n="77" d="100"/>
        </p:scale>
        <p:origin x="-1494" y="-102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90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38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/>
              <a:t>提供了分页的工具，存在于</a:t>
            </a:r>
            <a:r>
              <a:rPr lang="en-US" altLang="zh-CN"/>
              <a:t>django.core</a:t>
            </a:r>
            <a:r>
              <a:rPr lang="zh-CN" altLang="en-US"/>
              <a:t>中</a:t>
            </a:r>
            <a:r>
              <a:rPr lang="en-US" altLang="zh-CN"/>
              <a:t>	</a:t>
            </a:r>
          </a:p>
          <a:p>
            <a:r>
              <a:rPr lang="en-US" altLang="zh-CN"/>
              <a:t>	Paginator 	: </a:t>
            </a:r>
            <a:r>
              <a:rPr lang="zh-CN" altLang="en-US"/>
              <a:t>数据分页工具</a:t>
            </a:r>
          </a:p>
          <a:p>
            <a:r>
              <a:rPr lang="en-US" altLang="zh-CN"/>
              <a:t>	Page		: </a:t>
            </a:r>
            <a:r>
              <a:rPr lang="zh-CN" altLang="en-US"/>
              <a:t>具体的某一页面</a:t>
            </a:r>
          </a:p>
          <a:p>
            <a:endParaRPr lang="zh-CN" altLang="en-US"/>
          </a:p>
          <a:p>
            <a:r>
              <a:rPr lang="en-US" altLang="zh-CN"/>
              <a:t>Paginator:	</a:t>
            </a:r>
          </a:p>
          <a:p>
            <a:r>
              <a:rPr lang="zh-CN" altLang="en-US"/>
              <a:t>对象创建</a:t>
            </a:r>
            <a:r>
              <a:rPr lang="en-US" altLang="zh-CN"/>
              <a:t>: 	Paginator(</a:t>
            </a:r>
            <a:r>
              <a:rPr lang="zh-CN" altLang="en-US"/>
              <a:t>数据集，每一页数据数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zh-CN" altLang="en-US"/>
              <a:t>属性</a:t>
            </a:r>
            <a:r>
              <a:rPr lang="en-US" altLang="zh-CN"/>
              <a:t>:		</a:t>
            </a:r>
          </a:p>
          <a:p>
            <a:r>
              <a:rPr lang="en-US" altLang="zh-CN"/>
              <a:t>		count</a:t>
            </a:r>
            <a:r>
              <a:rPr lang="zh-CN" altLang="en-US"/>
              <a:t>对象总数</a:t>
            </a:r>
          </a:p>
          <a:p>
            <a:r>
              <a:rPr lang="en-US" altLang="zh-CN"/>
              <a:t>		num_pages</a:t>
            </a:r>
            <a:r>
              <a:rPr lang="zh-CN" altLang="en-US"/>
              <a:t>：页面总数</a:t>
            </a:r>
          </a:p>
          <a:p>
            <a:r>
              <a:rPr lang="en-US" altLang="zh-CN"/>
              <a:t>		page_range: </a:t>
            </a:r>
            <a:r>
              <a:rPr lang="zh-CN" altLang="en-US"/>
              <a:t>页码列表，从</a:t>
            </a:r>
            <a:r>
              <a:rPr lang="en-US" altLang="zh-CN"/>
              <a:t>1</a:t>
            </a:r>
            <a:r>
              <a:rPr lang="zh-CN" altLang="en-US"/>
              <a:t>开始</a:t>
            </a:r>
          </a:p>
          <a:p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:		page(</a:t>
            </a:r>
            <a:r>
              <a:rPr lang="zh-CN" altLang="en-US"/>
              <a:t>整数</a:t>
            </a:r>
            <a:r>
              <a:rPr lang="en-US" altLang="zh-CN"/>
              <a:t>): </a:t>
            </a:r>
            <a:r>
              <a:rPr lang="zh-CN" altLang="en-US"/>
              <a:t>获得一个</a:t>
            </a:r>
            <a:r>
              <a:rPr lang="en-US" altLang="zh-CN"/>
              <a:t>page</a:t>
            </a:r>
            <a:r>
              <a:rPr lang="zh-CN" altLang="en-US"/>
              <a:t>对象</a:t>
            </a:r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常见错误</a:t>
            </a:r>
            <a:r>
              <a:rPr lang="en-US" altLang="zh-CN"/>
              <a:t>:	</a:t>
            </a:r>
          </a:p>
          <a:p>
            <a:r>
              <a:rPr lang="en-US" altLang="zh-CN"/>
              <a:t>	InvalidPage</a:t>
            </a:r>
            <a:r>
              <a:rPr lang="zh-CN" altLang="en-US"/>
              <a:t>：</a:t>
            </a:r>
            <a:r>
              <a:rPr lang="en-US" altLang="zh-CN"/>
              <a:t>page()</a:t>
            </a:r>
            <a:r>
              <a:rPr lang="zh-CN" altLang="en-US"/>
              <a:t>传递无效页码</a:t>
            </a:r>
          </a:p>
          <a:p>
            <a:r>
              <a:rPr lang="en-US" altLang="zh-CN"/>
              <a:t>	PageNotAnInteger</a:t>
            </a:r>
            <a:r>
              <a:rPr lang="zh-CN" altLang="en-US"/>
              <a:t>：</a:t>
            </a:r>
            <a:r>
              <a:rPr lang="en-US" altLang="zh-CN"/>
              <a:t>page()</a:t>
            </a:r>
            <a:r>
              <a:rPr lang="zh-CN" altLang="en-US"/>
              <a:t>传递的不是整数</a:t>
            </a:r>
          </a:p>
          <a:p>
            <a:r>
              <a:rPr lang="en-US" altLang="zh-CN"/>
              <a:t>	Empty</a:t>
            </a:r>
            <a:r>
              <a:rPr lang="zh-CN" altLang="en-US"/>
              <a:t>：</a:t>
            </a:r>
            <a:r>
              <a:rPr lang="en-US" altLang="zh-CN"/>
              <a:t>page()</a:t>
            </a:r>
            <a:r>
              <a:rPr lang="zh-CN" altLang="en-US"/>
              <a:t>传递的值有效，但是没有数据</a:t>
            </a:r>
          </a:p>
          <a:p>
            <a:endParaRPr lang="zh-CN" altLang="en-US"/>
          </a:p>
          <a:p>
            <a:r>
              <a:rPr lang="en-US" altLang="zh-CN"/>
              <a:t>Page:</a:t>
            </a:r>
          </a:p>
          <a:p>
            <a:r>
              <a:rPr lang="en-US" altLang="zh-CN"/>
              <a:t>	</a:t>
            </a:r>
            <a:r>
              <a:rPr lang="zh-CN" altLang="en-US"/>
              <a:t>对象获得，通过</a:t>
            </a:r>
            <a:r>
              <a:rPr lang="en-US" altLang="zh-CN"/>
              <a:t>Paginator</a:t>
            </a:r>
            <a:r>
              <a:rPr lang="zh-CN" altLang="en-US"/>
              <a:t>的</a:t>
            </a:r>
            <a:r>
              <a:rPr lang="en-US" altLang="zh-CN"/>
              <a:t>page()</a:t>
            </a:r>
            <a:r>
              <a:rPr lang="zh-CN" altLang="en-US"/>
              <a:t>方法获得</a:t>
            </a:r>
          </a:p>
          <a:p>
            <a:endParaRPr lang="zh-CN" altLang="en-US"/>
          </a:p>
          <a:p>
            <a:r>
              <a:rPr lang="zh-CN" altLang="en-US"/>
              <a:t>属性</a:t>
            </a:r>
            <a:r>
              <a:rPr lang="en-US" altLang="zh-CN"/>
              <a:t>:</a:t>
            </a:r>
          </a:p>
          <a:p>
            <a:r>
              <a:rPr lang="en-US" altLang="zh-CN"/>
              <a:t>	object_list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当前页面上所有的数据对象</a:t>
            </a:r>
          </a:p>
          <a:p>
            <a:r>
              <a:rPr lang="en-US" altLang="zh-CN"/>
              <a:t>	number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当前页的页码值</a:t>
            </a:r>
          </a:p>
          <a:p>
            <a:r>
              <a:rPr lang="en-US" altLang="zh-CN"/>
              <a:t>	paginator:	</a:t>
            </a:r>
            <a:r>
              <a:rPr lang="zh-CN" altLang="en-US"/>
              <a:t>当前</a:t>
            </a:r>
            <a:r>
              <a:rPr lang="en-US" altLang="zh-CN"/>
              <a:t>page</a:t>
            </a:r>
            <a:r>
              <a:rPr lang="zh-CN" altLang="en-US"/>
              <a:t>关联的</a:t>
            </a:r>
            <a:r>
              <a:rPr lang="en-US" altLang="zh-CN"/>
              <a:t>Paginator</a:t>
            </a:r>
            <a:r>
              <a:rPr lang="zh-CN" altLang="en-US"/>
              <a:t>对象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方法：</a:t>
            </a:r>
          </a:p>
          <a:p>
            <a:r>
              <a:rPr lang="en-US" altLang="zh-CN"/>
              <a:t>	has_next()	:</a:t>
            </a:r>
            <a:r>
              <a:rPr lang="zh-CN" altLang="en-US"/>
              <a:t>判断是否有下一页</a:t>
            </a:r>
          </a:p>
          <a:p>
            <a:r>
              <a:rPr lang="en-US" altLang="zh-CN"/>
              <a:t>	has_previous():</a:t>
            </a:r>
            <a:r>
              <a:rPr lang="zh-CN" altLang="en-US"/>
              <a:t>判断是否有上一页</a:t>
            </a:r>
          </a:p>
          <a:p>
            <a:r>
              <a:rPr lang="en-US" altLang="zh-CN"/>
              <a:t>	has_other_pages():</a:t>
            </a:r>
            <a:r>
              <a:rPr lang="zh-CN" altLang="en-US"/>
              <a:t>判断是否有上一页或下一页</a:t>
            </a:r>
          </a:p>
          <a:p>
            <a:r>
              <a:rPr lang="en-US" altLang="zh-CN"/>
              <a:t>	next_page_number():</a:t>
            </a:r>
            <a:r>
              <a:rPr lang="zh-CN" altLang="en-US"/>
              <a:t>返回下一页的页码</a:t>
            </a:r>
          </a:p>
          <a:p>
            <a:r>
              <a:rPr lang="en-US" altLang="zh-CN"/>
              <a:t>	previous_page_number():</a:t>
            </a:r>
            <a:r>
              <a:rPr lang="zh-CN" altLang="en-US"/>
              <a:t>返回上一页的页码</a:t>
            </a:r>
            <a:r>
              <a:rPr lang="en-US" altLang="zh-CN"/>
              <a:t>	</a:t>
            </a:r>
          </a:p>
          <a:p>
            <a:r>
              <a:rPr lang="en-US" altLang="zh-CN"/>
              <a:t>	len()</a:t>
            </a:r>
            <a:r>
              <a:rPr lang="zh-CN" altLang="en-US"/>
              <a:t>：返回当前页的数据的个数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静态文件配置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86230"/>
            <a:ext cx="8557260" cy="5065395"/>
          </a:xfrm>
        </p:spPr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settings.py</a:t>
            </a:r>
            <a:r>
              <a:rPr lang="zh-CN" altLang="en-US">
                <a:sym typeface="+mn-ea"/>
              </a:rPr>
              <a:t>中最底下有一个叫做</a:t>
            </a:r>
            <a:r>
              <a:rPr lang="en-US" altLang="zh-CN">
                <a:sym typeface="+mn-ea"/>
              </a:rPr>
              <a:t>static</a:t>
            </a:r>
            <a:r>
              <a:rPr lang="zh-CN" altLang="en-US">
                <a:sym typeface="+mn-ea"/>
              </a:rPr>
              <a:t>的文件夹，主要用来加载一些模板中用到的资源，提供给全局使用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>
                <a:sym typeface="+mn-ea"/>
              </a:rPr>
              <a:t>这个静态文件主要用来配置</a:t>
            </a:r>
            <a:r>
              <a:rPr lang="en-US" altLang="zh-CN">
                <a:sym typeface="+mn-ea"/>
              </a:rPr>
              <a:t>CSS,HTML,</a:t>
            </a:r>
            <a:r>
              <a:rPr lang="zh-CN" altLang="en-US">
                <a:sym typeface="+mn-ea"/>
              </a:rPr>
              <a:t>图片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字体文件等</a:t>
            </a:r>
            <a:r>
              <a:rPr lang="en-US" altLang="zh-CN">
                <a:sym typeface="+mn-ea"/>
              </a:rPr>
              <a:t>	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STATIC_URL = '/static/'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STATICFILES_DIRS = [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    os.path.join(BASE_DIR,'static')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]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/>
              <a:t>之后在模板中，首先加载静态文件，之后调用静态，就不用写绝对全路径了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静态文件配置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模板中的声明</a:t>
            </a:r>
          </a:p>
          <a:p>
            <a:r>
              <a:rPr lang="en-US" altLang="zh-CN" dirty="0"/>
              <a:t>{% load static%} </a:t>
            </a:r>
            <a:r>
              <a:rPr lang="zh-CN" altLang="en-US" dirty="0"/>
              <a:t>或 </a:t>
            </a:r>
            <a:r>
              <a:rPr lang="en-US" altLang="zh-CN" dirty="0"/>
              <a:t>{% load </a:t>
            </a:r>
            <a:r>
              <a:rPr lang="en-US" altLang="zh-CN" dirty="0" err="1"/>
              <a:t>staticfiles</a:t>
            </a:r>
            <a:r>
              <a:rPr lang="en-US" altLang="zh-CN" dirty="0"/>
              <a:t> %}</a:t>
            </a:r>
          </a:p>
          <a:p>
            <a:endParaRPr lang="en-US" altLang="zh-CN" dirty="0"/>
          </a:p>
          <a:p>
            <a:r>
              <a:rPr lang="zh-CN" altLang="en-US" dirty="0"/>
              <a:t>在引用资源的时候使用</a:t>
            </a:r>
          </a:p>
          <a:p>
            <a:r>
              <a:rPr lang="en-US" altLang="zh-CN" dirty="0"/>
              <a:t>{% static 'xxx' %}   xxx </a:t>
            </a:r>
            <a:r>
              <a:rPr lang="zh-CN" altLang="en-US" dirty="0"/>
              <a:t>就是相对于</a:t>
            </a:r>
            <a:r>
              <a:rPr lang="en-US" altLang="zh-CN" dirty="0" err="1" smtClean="0"/>
              <a:t>staticfiles_dirs</a:t>
            </a:r>
            <a:r>
              <a:rPr lang="zh-CN" altLang="en-US" dirty="0" smtClean="0"/>
              <a:t>的</a:t>
            </a:r>
            <a:r>
              <a:rPr lang="zh-CN" altLang="en-US" dirty="0"/>
              <a:t>一个位置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1556792"/>
            <a:ext cx="8557260" cy="4999355"/>
          </a:xfrm>
        </p:spPr>
        <p:txBody>
          <a:bodyPr/>
          <a:lstStyle/>
          <a:p>
            <a:r>
              <a:rPr lang="zh-CN" altLang="en-US" dirty="0"/>
              <a:t>中间件：是一个轻量级的，底层的插件，可以介入</a:t>
            </a:r>
            <a:r>
              <a:rPr lang="en-US" altLang="zh-CN" dirty="0" err="1"/>
              <a:t>Django</a:t>
            </a:r>
            <a:r>
              <a:rPr lang="zh-CN" altLang="en-US" dirty="0"/>
              <a:t>的请求和相应过程（面向切面编程）</a:t>
            </a:r>
          </a:p>
          <a:p>
            <a:endParaRPr lang="zh-CN" altLang="en-US" dirty="0"/>
          </a:p>
          <a:p>
            <a:r>
              <a:rPr lang="zh-CN" altLang="en-US" dirty="0"/>
              <a:t>中间件的本质就是一个</a:t>
            </a:r>
            <a:r>
              <a:rPr lang="en-US" altLang="zh-CN" dirty="0"/>
              <a:t>python</a:t>
            </a:r>
            <a:r>
              <a:rPr lang="zh-CN" altLang="en-US" dirty="0"/>
              <a:t>类</a:t>
            </a:r>
          </a:p>
          <a:p>
            <a:endParaRPr lang="zh-CN" altLang="en-US" dirty="0"/>
          </a:p>
          <a:p>
            <a:r>
              <a:rPr lang="zh-CN" altLang="en-US" dirty="0"/>
              <a:t>面向切面编程（</a:t>
            </a:r>
            <a:r>
              <a:rPr lang="en-US" altLang="zh-CN" dirty="0"/>
              <a:t>Aspect Oriented Programming</a:t>
            </a:r>
            <a:r>
              <a:rPr lang="zh-CN" altLang="en-US" dirty="0"/>
              <a:t>）简称</a:t>
            </a:r>
            <a:r>
              <a:rPr lang="en-US" altLang="zh-CN" dirty="0"/>
              <a:t>AOP</a:t>
            </a:r>
            <a:r>
              <a:rPr lang="zh-CN" altLang="en-US" dirty="0"/>
              <a:t>。</a:t>
            </a:r>
            <a:r>
              <a:rPr lang="en-US" altLang="zh-CN" dirty="0"/>
              <a:t>AOP</a:t>
            </a:r>
            <a:r>
              <a:rPr lang="zh-CN" altLang="en-US" dirty="0"/>
              <a:t>的主要实现目的是针对业务处理过程中的切面进行提取，它所面对的是处理过程中的某个步骤或阶段，以获得逻辑过程中各部分之间低耦合的隔离效果。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中间件的可切入点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70925011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1510665"/>
            <a:ext cx="9171305" cy="5376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切入函数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__:</a:t>
            </a:r>
            <a:r>
              <a:rPr lang="zh-CN" altLang="en-US" dirty="0"/>
              <a:t>没有参数，服务器响应第一个请求的时候自动调用，用户确定是否启用该中间件</a:t>
            </a:r>
          </a:p>
          <a:p>
            <a:r>
              <a:rPr lang="en-US" altLang="zh-CN" dirty="0" err="1"/>
              <a:t>process_request</a:t>
            </a:r>
            <a:r>
              <a:rPr lang="en-US" altLang="zh-CN" dirty="0"/>
              <a:t>(</a:t>
            </a:r>
            <a:r>
              <a:rPr lang="en-US" altLang="zh-CN" dirty="0" err="1"/>
              <a:t>self,request</a:t>
            </a:r>
            <a:r>
              <a:rPr lang="en-US" altLang="zh-CN" dirty="0"/>
              <a:t>):</a:t>
            </a:r>
            <a:r>
              <a:rPr lang="zh-CN" altLang="en-US" dirty="0"/>
              <a:t>在执行视图前被调用，每个请求上都会调用，不主动进行返回或返回</a:t>
            </a:r>
            <a:r>
              <a:rPr lang="en-US" altLang="zh-CN" dirty="0" err="1"/>
              <a:t>HttpResponse</a:t>
            </a:r>
            <a:r>
              <a:rPr lang="zh-CN" altLang="en-US" dirty="0"/>
              <a:t>对象</a:t>
            </a:r>
          </a:p>
          <a:p>
            <a:r>
              <a:rPr lang="en-US" altLang="zh-CN" dirty="0" err="1"/>
              <a:t>process_view</a:t>
            </a:r>
            <a:r>
              <a:rPr lang="en-US" altLang="zh-CN" dirty="0"/>
              <a:t>(</a:t>
            </a:r>
            <a:r>
              <a:rPr lang="en-US" altLang="zh-CN" dirty="0" err="1"/>
              <a:t>self,request,view_func,view_args,view_kwargs</a:t>
            </a:r>
            <a:r>
              <a:rPr lang="en-US" altLang="zh-CN" dirty="0"/>
              <a:t>)</a:t>
            </a:r>
            <a:r>
              <a:rPr lang="zh-CN" altLang="en-US" dirty="0"/>
              <a:t>：调用视图之前执行，每个请求都会调用，</a:t>
            </a:r>
            <a:r>
              <a:rPr lang="zh-CN" altLang="en-US" dirty="0">
                <a:sym typeface="+mn-ea"/>
              </a:rPr>
              <a:t>不主动进行返回或返回</a:t>
            </a:r>
            <a:r>
              <a:rPr lang="en-US" altLang="zh-CN" dirty="0" err="1">
                <a:sym typeface="+mn-ea"/>
              </a:rPr>
              <a:t>HttpResponse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/>
          </a:p>
          <a:p>
            <a:r>
              <a:rPr lang="en-US" altLang="zh-CN" dirty="0" err="1"/>
              <a:t>process_template_response</a:t>
            </a:r>
            <a:r>
              <a:rPr lang="en-US" altLang="zh-CN" dirty="0"/>
              <a:t>(</a:t>
            </a:r>
            <a:r>
              <a:rPr lang="en-US" altLang="zh-CN" dirty="0" err="1"/>
              <a:t>self,request,response</a:t>
            </a:r>
            <a:r>
              <a:rPr lang="en-US" altLang="zh-CN" dirty="0"/>
              <a:t>):</a:t>
            </a:r>
            <a:r>
              <a:rPr lang="zh-CN" altLang="en-US" dirty="0"/>
              <a:t>在视图刚好执行完后进行调用，每个请求都会调用，</a:t>
            </a:r>
            <a:r>
              <a:rPr lang="zh-CN" altLang="en-US" dirty="0">
                <a:sym typeface="+mn-ea"/>
              </a:rPr>
              <a:t>不主动进行返回或返回</a:t>
            </a:r>
            <a:r>
              <a:rPr lang="en-US" altLang="zh-CN" dirty="0" err="1">
                <a:sym typeface="+mn-ea"/>
              </a:rPr>
              <a:t>HttpResponse</a:t>
            </a:r>
            <a:r>
              <a:rPr lang="zh-CN" altLang="en-US" dirty="0">
                <a:sym typeface="+mn-ea"/>
              </a:rPr>
              <a:t>对象</a:t>
            </a:r>
          </a:p>
          <a:p>
            <a:r>
              <a:rPr lang="en-US" altLang="zh-CN" dirty="0" err="1"/>
              <a:t>process_response</a:t>
            </a:r>
            <a:r>
              <a:rPr lang="en-US" altLang="zh-CN" dirty="0"/>
              <a:t>(</a:t>
            </a:r>
            <a:r>
              <a:rPr lang="en-US" altLang="zh-CN" dirty="0" err="1"/>
              <a:t>self,request,response</a:t>
            </a:r>
            <a:r>
              <a:rPr lang="en-US" altLang="zh-CN" dirty="0"/>
              <a:t>):</a:t>
            </a:r>
            <a:r>
              <a:rPr lang="zh-CN" altLang="en-US" dirty="0"/>
              <a:t>所有响应返回浏览器之前调用，每个请求都会调用，</a:t>
            </a:r>
            <a:r>
              <a:rPr lang="zh-CN" altLang="en-US" dirty="0">
                <a:sym typeface="+mn-ea"/>
              </a:rPr>
              <a:t>不主动进行返回或返回</a:t>
            </a:r>
            <a:r>
              <a:rPr lang="en-US" altLang="zh-CN" dirty="0" err="1">
                <a:sym typeface="+mn-ea"/>
              </a:rPr>
              <a:t>HttpResponse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自定义中间件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985" y="1444625"/>
            <a:ext cx="8936990" cy="5368290"/>
          </a:xfrm>
        </p:spPr>
        <p:txBody>
          <a:bodyPr/>
          <a:lstStyle/>
          <a:p>
            <a:r>
              <a:rPr lang="en-US" altLang="zh-CN" dirty="0" err="1"/>
              <a:t>process_exception</a:t>
            </a:r>
            <a:r>
              <a:rPr lang="en-US" altLang="zh-CN" dirty="0"/>
              <a:t>(</a:t>
            </a:r>
            <a:r>
              <a:rPr lang="en-US" altLang="zh-CN" dirty="0" err="1"/>
              <a:t>self,request,exception</a:t>
            </a:r>
            <a:r>
              <a:rPr lang="en-US" altLang="zh-CN" dirty="0"/>
              <a:t>):</a:t>
            </a:r>
            <a:r>
              <a:rPr lang="zh-CN" altLang="en-US" dirty="0"/>
              <a:t>当视图抛出异常时调用，</a:t>
            </a:r>
            <a:r>
              <a:rPr lang="zh-CN" altLang="en-US" dirty="0">
                <a:sym typeface="+mn-ea"/>
              </a:rPr>
              <a:t>不主动进行返回或返回</a:t>
            </a:r>
            <a:r>
              <a:rPr lang="en-US" altLang="zh-CN" dirty="0" err="1">
                <a:sym typeface="+mn-ea"/>
              </a:rPr>
              <a:t>HttpResponse</a:t>
            </a:r>
            <a:r>
              <a:rPr lang="zh-CN" altLang="en-US" dirty="0">
                <a:sym typeface="+mn-ea"/>
              </a:rPr>
              <a:t>对象</a:t>
            </a:r>
          </a:p>
          <a:p>
            <a:endParaRPr lang="zh-CN" altLang="en-US" dirty="0"/>
          </a:p>
          <a:p>
            <a:r>
              <a:rPr lang="zh-CN" altLang="en-US" dirty="0"/>
              <a:t>自定义中间件流程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在工程目录下创建</a:t>
            </a:r>
            <a:r>
              <a:rPr lang="en-US" altLang="zh-CN" dirty="0"/>
              <a:t>middleware</a:t>
            </a:r>
            <a:r>
              <a:rPr lang="zh-CN" altLang="en-US" dirty="0"/>
              <a:t>目录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目录中创建一个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文件中导入中间件的基类</a:t>
            </a:r>
          </a:p>
          <a:p>
            <a:r>
              <a:rPr lang="en-US" altLang="zh-CN" dirty="0"/>
              <a:t>	from </a:t>
            </a:r>
            <a:r>
              <a:rPr lang="en-US" altLang="zh-CN" dirty="0" err="1"/>
              <a:t>django.utils.deprecation</a:t>
            </a:r>
            <a:r>
              <a:rPr lang="en-US" altLang="zh-CN" dirty="0"/>
              <a:t> import </a:t>
            </a:r>
            <a:r>
              <a:rPr lang="en-US" altLang="zh-CN" dirty="0" err="1"/>
              <a:t>MiddlewareMixin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在类中根据功能需求，创建切入需求类，重写切入点方法</a:t>
            </a:r>
          </a:p>
          <a:p>
            <a:r>
              <a:rPr lang="en-US" altLang="zh-CN" dirty="0"/>
              <a:t>	class </a:t>
            </a:r>
            <a:r>
              <a:rPr lang="en-US" altLang="zh-CN" dirty="0" err="1"/>
              <a:t>LearnAOP</a:t>
            </a:r>
            <a:r>
              <a:rPr lang="en-US" altLang="zh-CN" dirty="0"/>
              <a:t>(</a:t>
            </a:r>
            <a:r>
              <a:rPr lang="en-US" altLang="zh-CN" dirty="0" err="1"/>
              <a:t>MiddlewareMixin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process_request</a:t>
            </a:r>
            <a:r>
              <a:rPr lang="en-US" altLang="zh-CN" dirty="0"/>
              <a:t>(</a:t>
            </a:r>
            <a:r>
              <a:rPr lang="en-US" altLang="zh-CN" dirty="0" err="1"/>
              <a:t>self,request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		print('request</a:t>
            </a:r>
            <a:r>
              <a:rPr lang="zh-CN" altLang="en-US" dirty="0"/>
              <a:t>的路径</a:t>
            </a:r>
            <a:r>
              <a:rPr lang="en-US" altLang="zh-CN" dirty="0"/>
              <a:t>',</a:t>
            </a:r>
            <a:r>
              <a:rPr lang="en-US" altLang="zh-CN" dirty="0" err="1"/>
              <a:t>request.GET.path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启用中间件，在</a:t>
            </a:r>
            <a:r>
              <a:rPr lang="en-US" altLang="zh-CN" dirty="0"/>
              <a:t>settings</a:t>
            </a:r>
            <a:r>
              <a:rPr lang="zh-CN" altLang="en-US" dirty="0"/>
              <a:t>中进行配置，</a:t>
            </a:r>
            <a:r>
              <a:rPr lang="en-US" altLang="zh-CN" dirty="0"/>
              <a:t>MIDDLEWARE</a:t>
            </a:r>
            <a:r>
              <a:rPr lang="zh-CN" altLang="en-US" dirty="0"/>
              <a:t>中添加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middleware.</a:t>
            </a:r>
            <a:r>
              <a:rPr lang="zh-CN" altLang="en-US" dirty="0"/>
              <a:t>文件名</a:t>
            </a:r>
            <a:r>
              <a:rPr lang="en-US" altLang="zh-CN" dirty="0"/>
              <a:t>.</a:t>
            </a:r>
            <a:r>
              <a:rPr lang="zh-CN" altLang="en-US" dirty="0"/>
              <a:t>类名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图片上传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52270"/>
            <a:ext cx="8774430" cy="4999355"/>
          </a:xfrm>
        </p:spPr>
        <p:txBody>
          <a:bodyPr/>
          <a:lstStyle/>
          <a:p>
            <a:r>
              <a:rPr lang="zh-CN" altLang="en-US" dirty="0"/>
              <a:t>文件数据存储在</a:t>
            </a:r>
            <a:r>
              <a:rPr lang="en-US" altLang="zh-CN" dirty="0" err="1"/>
              <a:t>request.FILES</a:t>
            </a:r>
            <a:r>
              <a:rPr lang="zh-CN" altLang="en-US" dirty="0"/>
              <a:t>属性中</a:t>
            </a:r>
          </a:p>
          <a:p>
            <a:endParaRPr lang="zh-CN" altLang="en-US" dirty="0"/>
          </a:p>
          <a:p>
            <a:r>
              <a:rPr lang="en-US" altLang="zh-CN" dirty="0"/>
              <a:t>form</a:t>
            </a:r>
            <a:r>
              <a:rPr lang="zh-CN" altLang="en-US" dirty="0"/>
              <a:t>表单上传文件需要添加</a:t>
            </a:r>
            <a:r>
              <a:rPr lang="en-US" altLang="zh-CN" dirty="0" err="1"/>
              <a:t>enctype</a:t>
            </a:r>
            <a:r>
              <a:rPr lang="en-US" altLang="zh-CN" dirty="0"/>
              <a:t>='multipart/form-data'</a:t>
            </a:r>
          </a:p>
          <a:p>
            <a:r>
              <a:rPr lang="zh-CN" altLang="en-US" dirty="0"/>
              <a:t>文件上传必须使用</a:t>
            </a:r>
            <a:r>
              <a:rPr lang="en-US" altLang="zh-CN" dirty="0"/>
              <a:t>POST</a:t>
            </a:r>
            <a:r>
              <a:rPr lang="zh-CN" altLang="en-US" dirty="0"/>
              <a:t>请求方式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存储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static</a:t>
            </a:r>
            <a:r>
              <a:rPr lang="zh-CN" altLang="en-US" dirty="0"/>
              <a:t>文件夹下创建</a:t>
            </a:r>
            <a:r>
              <a:rPr lang="en-US" altLang="zh-CN" dirty="0" err="1"/>
              <a:t>uploadefiles</a:t>
            </a:r>
            <a:r>
              <a:rPr lang="zh-CN" altLang="en-US" dirty="0"/>
              <a:t>用与存储接收上传的文件</a:t>
            </a:r>
          </a:p>
          <a:p>
            <a:r>
              <a:rPr lang="en-US" altLang="zh-CN" dirty="0"/>
              <a:t>	</a:t>
            </a:r>
            <a:r>
              <a:rPr lang="zh-CN" altLang="en-US" sz="1800" dirty="0"/>
              <a:t>在</a:t>
            </a:r>
            <a:r>
              <a:rPr lang="en-US" altLang="zh-CN" sz="1800" dirty="0"/>
              <a:t>settings</a:t>
            </a:r>
            <a:r>
              <a:rPr lang="zh-CN" altLang="en-US" sz="1800" dirty="0"/>
              <a:t>中配置，</a:t>
            </a:r>
            <a:r>
              <a:rPr lang="en-US" altLang="zh-CN" sz="1800" dirty="0"/>
              <a:t>MEDIA_ROOT=</a:t>
            </a:r>
            <a:r>
              <a:rPr lang="en-US" altLang="zh-CN" sz="1800" dirty="0" err="1"/>
              <a:t>os.path.join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BASE_DIR,r'static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uploadefiles</a:t>
            </a:r>
            <a:r>
              <a:rPr lang="en-US" altLang="zh-CN" sz="1800" dirty="0"/>
              <a:t>')</a:t>
            </a:r>
          </a:p>
          <a:p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dirty="0"/>
              <a:t>在开发中通常是存储的时候，我们要存储到关联用户的表中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上传示例代码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&lt;form method='post' action='xxx' </a:t>
            </a:r>
            <a:r>
              <a:rPr lang="en-US" altLang="zh-CN" dirty="0" err="1"/>
              <a:t>enctype</a:t>
            </a:r>
            <a:r>
              <a:rPr lang="en-US" altLang="zh-CN" dirty="0"/>
              <a:t>='multipart/form-data'&gt;</a:t>
            </a:r>
          </a:p>
          <a:p>
            <a:r>
              <a:rPr lang="en-US" altLang="zh-CN" dirty="0"/>
              <a:t>	{% </a:t>
            </a:r>
            <a:r>
              <a:rPr lang="en-US" altLang="zh-CN" dirty="0" err="1"/>
              <a:t>csrf_token</a:t>
            </a:r>
            <a:r>
              <a:rPr lang="en-US" altLang="zh-CN" dirty="0"/>
              <a:t> %}</a:t>
            </a:r>
          </a:p>
          <a:p>
            <a:r>
              <a:rPr lang="en-US" altLang="zh-CN" dirty="0"/>
              <a:t>	&lt;input type='file' name='icon'&gt;</a:t>
            </a:r>
          </a:p>
          <a:p>
            <a:r>
              <a:rPr lang="en-US" altLang="zh-CN" dirty="0"/>
              <a:t>	&lt;input type='submit'  value='</a:t>
            </a:r>
            <a:r>
              <a:rPr lang="zh-CN" altLang="en-US" dirty="0"/>
              <a:t>上传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&lt;form&gt;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savefIcon</a:t>
            </a:r>
            <a:r>
              <a:rPr lang="en-US" altLang="zh-CN" dirty="0"/>
              <a:t>(request):</a:t>
            </a:r>
          </a:p>
          <a:p>
            <a:r>
              <a:rPr lang="en-US" altLang="zh-CN" dirty="0"/>
              <a:t>	if </a:t>
            </a:r>
            <a:r>
              <a:rPr lang="en-US" altLang="zh-CN" dirty="0" err="1"/>
              <a:t>request.method</a:t>
            </a:r>
            <a:r>
              <a:rPr lang="en-US" altLang="zh-CN" dirty="0"/>
              <a:t> == 'POST'</a:t>
            </a:r>
          </a:p>
          <a:p>
            <a:r>
              <a:rPr lang="en-US" altLang="zh-CN" dirty="0"/>
              <a:t>		f = </a:t>
            </a:r>
            <a:r>
              <a:rPr lang="en-US" altLang="zh-CN" dirty="0" err="1"/>
              <a:t>request.FILES</a:t>
            </a:r>
            <a:r>
              <a:rPr lang="en-US" altLang="zh-CN" dirty="0"/>
              <a:t>['icon']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filePath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</a:t>
            </a:r>
            <a:r>
              <a:rPr lang="en-US" altLang="zh-CN" dirty="0" err="1"/>
              <a:t>settings.MEDIA_ROOT,f.name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with open(</a:t>
            </a:r>
            <a:r>
              <a:rPr lang="en-US" altLang="zh-CN" dirty="0" err="1"/>
              <a:t>filePath</a:t>
            </a:r>
            <a:r>
              <a:rPr lang="en-US" altLang="zh-CN" dirty="0" smtClean="0"/>
              <a:t>,‘</a:t>
            </a:r>
            <a:r>
              <a:rPr lang="en-US" altLang="zh-CN" dirty="0" err="1" smtClean="0"/>
              <a:t>wb</a:t>
            </a:r>
            <a:r>
              <a:rPr lang="en-US" altLang="zh-CN" dirty="0"/>
              <a:t>) as </a:t>
            </a:r>
            <a:r>
              <a:rPr lang="en-US" altLang="zh-CN" smtClean="0"/>
              <a:t>fp:</a:t>
            </a:r>
            <a:endParaRPr lang="en-US" altLang="zh-CN" dirty="0"/>
          </a:p>
          <a:p>
            <a:r>
              <a:rPr lang="en-US" altLang="zh-CN" dirty="0"/>
              <a:t>			for part in </a:t>
            </a:r>
            <a:r>
              <a:rPr lang="en-US" altLang="zh-CN" dirty="0" err="1"/>
              <a:t>f.chunks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fp.write</a:t>
            </a:r>
            <a:r>
              <a:rPr lang="en-US" altLang="zh-CN" dirty="0"/>
              <a:t>(part)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420</Words>
  <Application>Microsoft Office PowerPoint</Application>
  <PresentationFormat>全屏显示(4:3)</PresentationFormat>
  <Paragraphs>106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Django高级</vt:lpstr>
      <vt:lpstr>静态文件配置</vt:lpstr>
      <vt:lpstr>静态文件配置</vt:lpstr>
      <vt:lpstr>中间件</vt:lpstr>
      <vt:lpstr>中间件的可切入点</vt:lpstr>
      <vt:lpstr>切入函数</vt:lpstr>
      <vt:lpstr>自定义中间件</vt:lpstr>
      <vt:lpstr>图片上传</vt:lpstr>
      <vt:lpstr>上传示例代码</vt:lpstr>
      <vt:lpstr>分页</vt:lpstr>
      <vt:lpstr>分页</vt:lpstr>
      <vt:lpstr>分页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96</cp:revision>
  <dcterms:created xsi:type="dcterms:W3CDTF">2016-11-14T07:26:00Z</dcterms:created>
  <dcterms:modified xsi:type="dcterms:W3CDTF">2018-10-29T06:12:45Z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