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6C92D-7DBF-467E-A3AB-20A6E70B9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0ED36F-9253-46BE-BB8D-862639051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36B265-DA0C-4A48-9085-73129D02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EF68-A119-46DE-A64E-1AC0F2D8EAE4}" type="datetimeFigureOut">
              <a:rPr lang="pt-PT" smtClean="0"/>
              <a:t>15/09/2022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8CD8F9-AFE7-4D9B-81AD-CDC7D234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D7B06E2-A122-4ABB-9501-E49CAAA4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518-1F3C-4FAB-96CF-2127A0530A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113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9BCB5-CEF7-4F79-84F8-81D1E878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0ACC20C-5375-4E0F-BAB5-2D7156AF4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A496CDF-6AF7-41BC-92F5-F6C6FC5E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EF68-A119-46DE-A64E-1AC0F2D8EAE4}" type="datetimeFigureOut">
              <a:rPr lang="pt-PT" smtClean="0"/>
              <a:t>15/09/2022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CBE07F9-F3E8-4D2B-8528-B224FF4B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2CFD16-70FE-44E6-ACDA-6F0A699D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518-1F3C-4FAB-96CF-2127A0530A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230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44CEB7-FDBE-4A19-A047-47AA2D246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0AB1642-4155-4CE6-987F-D0FE47178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5D052B-8632-4D73-B508-400A220A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EF68-A119-46DE-A64E-1AC0F2D8EAE4}" type="datetimeFigureOut">
              <a:rPr lang="pt-PT" smtClean="0"/>
              <a:t>15/09/2022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9D14DD-6F2C-4820-8497-FA902970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CF160C-4B00-428F-AD5D-046E170B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518-1F3C-4FAB-96CF-2127A0530A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200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0224F-4DEB-42ED-8904-2232F50E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EAF25A-0442-452C-AFC2-BD296D19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2A51BF7-62D6-4C86-A8FE-CA77F47D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EF68-A119-46DE-A64E-1AC0F2D8EAE4}" type="datetimeFigureOut">
              <a:rPr lang="pt-PT" smtClean="0"/>
              <a:t>15/09/2022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80E634-2DA2-4196-AC80-BA0B786E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9380AFA-7883-49A1-8F09-4F4F6C3A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518-1F3C-4FAB-96CF-2127A0530A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559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13A37-9809-4B36-AF93-72B13228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B05717C-47E5-4BCA-BB71-0DFB3451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49EF823-E9F2-4042-A199-4C2E7A6C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EF68-A119-46DE-A64E-1AC0F2D8EAE4}" type="datetimeFigureOut">
              <a:rPr lang="pt-PT" smtClean="0"/>
              <a:t>15/09/2022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1D6DE21-1040-44B7-B6F2-6216A4F6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9DC144C-2FC9-44CB-9D5F-1B160A45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518-1F3C-4FAB-96CF-2127A0530A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614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2E865-8D88-45AB-BFDE-BD6363AB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0E8ACC-43A1-4172-ADC4-2A733041F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6294E5F-732D-4358-9E2C-19D96073C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C4F65A0-C516-472E-A169-9E5B87CE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EF68-A119-46DE-A64E-1AC0F2D8EAE4}" type="datetimeFigureOut">
              <a:rPr lang="pt-PT" smtClean="0"/>
              <a:t>15/09/2022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8679F34-D5C7-4E24-A008-67EA78AD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B455101-B591-426E-A64D-F7C30D75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518-1F3C-4FAB-96CF-2127A0530A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860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054DD-3211-47C8-BD3C-79BF9DBF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29A8F01-644F-4C75-A03B-31683E806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0C31CB8-416C-4E24-B1A7-A0AE261BD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64EDAB3-339B-4160-AB55-ADC5729F3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EC1F171-9BE6-43B0-B19A-5AE77934A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E50212F-551A-41A8-BB24-0E6A01DB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EF68-A119-46DE-A64E-1AC0F2D8EAE4}" type="datetimeFigureOut">
              <a:rPr lang="pt-PT" smtClean="0"/>
              <a:t>15/09/2022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C9D5B5C-06C8-4B80-B856-BF48DE39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C383F57-B551-4730-B3E8-94F196F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518-1F3C-4FAB-96CF-2127A0530A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101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6432D-A774-4470-A09B-FB628132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53ED693-81A1-437B-AA40-C6FD8C71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EF68-A119-46DE-A64E-1AC0F2D8EAE4}" type="datetimeFigureOut">
              <a:rPr lang="pt-PT" smtClean="0"/>
              <a:t>15/09/2022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A4C30F0-CD2D-4931-BEE9-38DDF540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586DB13-9258-4C38-B011-70CC2992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518-1F3C-4FAB-96CF-2127A0530A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2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059EC55-5472-47F7-B3E4-F82AD9B2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EF68-A119-46DE-A64E-1AC0F2D8EAE4}" type="datetimeFigureOut">
              <a:rPr lang="pt-PT" smtClean="0"/>
              <a:t>15/09/2022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FD8D756-3A97-4A2F-937D-1CE95A2F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C4F7573-C443-466F-8429-6BED3CFD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518-1F3C-4FAB-96CF-2127A0530A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58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3794-66B4-49AE-8625-A28F1985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9E84FA-2096-4365-8BA1-CC7FC3CCD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36141A6-58AC-4290-9949-F18A77FE3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5A85904-02C1-42F4-81B6-AE7E56E4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EF68-A119-46DE-A64E-1AC0F2D8EAE4}" type="datetimeFigureOut">
              <a:rPr lang="pt-PT" smtClean="0"/>
              <a:t>15/09/2022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8D92180-4B85-4604-AAC8-86697453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AE084D7-84EB-4F2A-8D3E-170391ED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518-1F3C-4FAB-96CF-2127A0530A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908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ED66E-77F1-4804-92A5-E5A93A64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3E9E0A9-10C2-4D03-8722-DF4CF2B22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5173AB8-6C43-4102-9F09-0B3E47A88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675C3A3-EB56-49F2-9A16-1E4DBC35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EF68-A119-46DE-A64E-1AC0F2D8EAE4}" type="datetimeFigureOut">
              <a:rPr lang="pt-PT" smtClean="0"/>
              <a:t>15/09/2022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6CC19F9-1F3F-4F95-8733-6931F771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1586F92-6781-4BF6-89E2-0BC83FDD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518-1F3C-4FAB-96CF-2127A0530A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261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BB903AE-D737-485B-AC77-400673A3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2D0EA6-0089-4FF1-85BD-48869C76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221D7D5-1156-41AC-8AFC-27FAE3D3E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EF68-A119-46DE-A64E-1AC0F2D8EAE4}" type="datetimeFigureOut">
              <a:rPr lang="pt-PT" smtClean="0"/>
              <a:t>15/09/2022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830EEB2-71B9-46FE-9541-D40D3F0C6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CF0F92C-40EF-44E6-9A47-AE6C824E6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F518-1F3C-4FAB-96CF-2127A0530A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41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CE6F9-0683-4B09-9827-F56FC3313C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Apresentação do trabalho</a:t>
            </a:r>
            <a:br>
              <a:rPr lang="pt-PT" b="1" dirty="0"/>
            </a:br>
            <a:r>
              <a:rPr lang="pt-PT" b="1" dirty="0"/>
              <a:t>de PSI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BDD6EF-DEBD-4FF5-AD76-2A210BE90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Flávio Erhan nº3005 PSI5</a:t>
            </a:r>
          </a:p>
        </p:txBody>
      </p:sp>
    </p:spTree>
    <p:extLst>
      <p:ext uri="{BB962C8B-B14F-4D97-AF65-F5344CB8AC3E}">
        <p14:creationId xmlns:p14="http://schemas.microsoft.com/office/powerpoint/2010/main" val="22700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E44F0-8BBD-4A51-A8DB-E2B849FA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PokedeXYZ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212EA6F-325D-4B35-B99F-A9B566C31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pPr algn="just"/>
            <a:r>
              <a:rPr lang="pt-PT" dirty="0"/>
              <a:t>Esta aplicação tem como objetivo a criação de um Pokémon de acordo com o desejo de o utilizador, e criação de uma arvore de evolução. </a:t>
            </a:r>
          </a:p>
          <a:p>
            <a:pPr algn="just"/>
            <a:r>
              <a:rPr lang="pt-PT" dirty="0"/>
              <a:t>O utilizador poderá criar o seu Pokémon com vários campos necessários para a criação de um Pokémon.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O publico alvo desta app, é para as pessoas que gostam da serie de jogos Pokémon e permite que essas mesmas </a:t>
            </a:r>
            <a:r>
              <a:rPr lang="pt-PT" dirty="0" err="1"/>
              <a:t>tenhão</a:t>
            </a:r>
            <a:r>
              <a:rPr lang="pt-PT" dirty="0"/>
              <a:t> o seu próprio toque na serie.</a:t>
            </a:r>
          </a:p>
        </p:txBody>
      </p:sp>
    </p:spTree>
    <p:extLst>
      <p:ext uri="{BB962C8B-B14F-4D97-AF65-F5344CB8AC3E}">
        <p14:creationId xmlns:p14="http://schemas.microsoft.com/office/powerpoint/2010/main" val="110588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8C782-C0F3-4C96-BD60-B9C7FFAE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Ecrã principal/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page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414B4D-6E0A-431E-9E07-CDDF5890E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9879"/>
            <a:ext cx="2514600" cy="431074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E06C551-3B41-4C08-8C7E-5A7E4E39270C}"/>
              </a:ext>
            </a:extLst>
          </p:cNvPr>
          <p:cNvSpPr txBox="1"/>
          <p:nvPr/>
        </p:nvSpPr>
        <p:spPr>
          <a:xfrm>
            <a:off x="3623733" y="2179879"/>
            <a:ext cx="773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/>
              <a:t>No ecrã principal haverá dois botões, o botão de criar um Pokémon e um botão para abrir a biblioteca de Pokémon que o utilizador já tivesse criado.  </a:t>
            </a:r>
          </a:p>
        </p:txBody>
      </p:sp>
    </p:spTree>
    <p:extLst>
      <p:ext uri="{BB962C8B-B14F-4D97-AF65-F5344CB8AC3E}">
        <p14:creationId xmlns:p14="http://schemas.microsoft.com/office/powerpoint/2010/main" val="164818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C8DAC-3B6E-4E1F-94A8-6C6C2771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Criacão</a:t>
            </a:r>
            <a:r>
              <a:rPr lang="pt-PT" dirty="0"/>
              <a:t> do </a:t>
            </a:r>
            <a:r>
              <a:rPr lang="pt-PT" dirty="0" err="1"/>
              <a:t>Pokemon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E4F067-DE30-4CB7-9EE4-37615196B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200" y="1825625"/>
            <a:ext cx="7340599" cy="4351338"/>
          </a:xfrm>
        </p:spPr>
        <p:txBody>
          <a:bodyPr>
            <a:normAutofit fontScale="92500" lnSpcReduction="10000"/>
          </a:bodyPr>
          <a:lstStyle/>
          <a:p>
            <a:r>
              <a:rPr lang="pt-PT" sz="2200" dirty="0"/>
              <a:t>O utilizador poderá usar uma imagem se bem preferir, mas é opcional;</a:t>
            </a:r>
          </a:p>
          <a:p>
            <a:r>
              <a:rPr lang="pt-PT" sz="2200" dirty="0"/>
              <a:t>Pode inserir nome, altura e peso do Pokémon;</a:t>
            </a:r>
          </a:p>
          <a:p>
            <a:r>
              <a:rPr lang="pt-PT" sz="2200" dirty="0"/>
              <a:t>A descrição terá um limite de 50 palavras e o tipo da criatura será obrigatório, tendo 1 a 2 tipos, com uma quantidade predefinia de tipos de Pokémon;</a:t>
            </a:r>
          </a:p>
          <a:p>
            <a:r>
              <a:rPr lang="pt-PT" sz="2200" dirty="0"/>
              <a:t>A evolução irá buscar a imagem do Pokémon selecionada, se tiver, e poderá se inserir até 3 </a:t>
            </a:r>
            <a:r>
              <a:rPr lang="pt-PT" sz="2200" dirty="0" err="1"/>
              <a:t>Pokémons</a:t>
            </a:r>
            <a:r>
              <a:rPr lang="pt-PT" sz="2200" dirty="0"/>
              <a:t> na classe de evolução contando com o próprio;</a:t>
            </a:r>
          </a:p>
          <a:p>
            <a:r>
              <a:rPr lang="pt-PT" sz="2200" dirty="0"/>
              <a:t>Os ataques terão os seus nomes, numero de dano e tipo de dano(relevante ao tipo de Pokémon selecionado) feitos pelo utilizador também;</a:t>
            </a:r>
          </a:p>
          <a:p>
            <a:r>
              <a:rPr lang="pt-PT" sz="2200" dirty="0"/>
              <a:t>Os </a:t>
            </a:r>
            <a:r>
              <a:rPr lang="pt-PT" sz="2200" dirty="0" err="1"/>
              <a:t>stats</a:t>
            </a:r>
            <a:r>
              <a:rPr lang="pt-PT" sz="2200" dirty="0"/>
              <a:t> irão ser feitos pelo utilizador onde mostrará o total dos </a:t>
            </a:r>
            <a:r>
              <a:rPr lang="pt-PT" sz="2200" dirty="0" err="1"/>
              <a:t>stats</a:t>
            </a:r>
            <a:r>
              <a:rPr lang="pt-PT" sz="2200" dirty="0"/>
              <a:t> depois de inseridos.</a:t>
            </a:r>
          </a:p>
          <a:p>
            <a:endParaRPr lang="pt-PT" sz="2000" dirty="0"/>
          </a:p>
          <a:p>
            <a:pPr marL="0" indent="0">
              <a:buNone/>
            </a:pPr>
            <a:endParaRPr lang="pt-PT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776F3C-9F11-4F12-83FC-9B3C79010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670317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4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3820E-3386-4E03-A161-56CA3A26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Pokedex</a:t>
            </a:r>
            <a:r>
              <a:rPr lang="pt-PT" dirty="0"/>
              <a:t> / Biblioteca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668BE4-2CAB-4681-944E-7ADF33383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2933" y="2141537"/>
            <a:ext cx="7780867" cy="4351338"/>
          </a:xfrm>
        </p:spPr>
        <p:txBody>
          <a:bodyPr>
            <a:normAutofit/>
          </a:bodyPr>
          <a:lstStyle/>
          <a:p>
            <a:pPr algn="just"/>
            <a:r>
              <a:rPr lang="pt-PT" dirty="0"/>
              <a:t>Na biblioteca, o utilizador poderá ver os </a:t>
            </a:r>
            <a:r>
              <a:rPr lang="pt-PT" dirty="0" err="1"/>
              <a:t>pokemons</a:t>
            </a:r>
            <a:r>
              <a:rPr lang="pt-PT" dirty="0"/>
              <a:t> que ele criou;</a:t>
            </a:r>
          </a:p>
          <a:p>
            <a:pPr algn="just"/>
            <a:r>
              <a:rPr lang="pt-PT" dirty="0"/>
              <a:t>Irá conseguir ver inicialmente, a imagem do Pokémon ( se tiver sido adicionada quando a criação), o nome, e os </a:t>
            </a:r>
            <a:r>
              <a:rPr lang="pt-PT" dirty="0" err="1"/>
              <a:t>stats</a:t>
            </a:r>
            <a:r>
              <a:rPr lang="pt-PT" dirty="0"/>
              <a:t> gerais do </a:t>
            </a:r>
            <a:r>
              <a:rPr lang="pt-PT" dirty="0" err="1"/>
              <a:t>pokemon</a:t>
            </a:r>
            <a:r>
              <a:rPr lang="pt-PT" dirty="0"/>
              <a:t>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6927C7-5181-44D9-817B-9EB0EDAA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1537"/>
            <a:ext cx="24843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3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295</Words>
  <Application>Microsoft Office PowerPoint</Application>
  <PresentationFormat>Ecrã Panorâmico</PresentationFormat>
  <Paragraphs>19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trabalho de PSI</vt:lpstr>
      <vt:lpstr>PokedeXYZ</vt:lpstr>
      <vt:lpstr>Ecrã principal/ Main page</vt:lpstr>
      <vt:lpstr>Criacão do Pokemon</vt:lpstr>
      <vt:lpstr>Pokedex / Biblioteca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trabalho de PSI</dc:title>
  <dc:creator>Flávio Erhan</dc:creator>
  <cp:lastModifiedBy>Flávio Erhan</cp:lastModifiedBy>
  <cp:revision>6</cp:revision>
  <dcterms:created xsi:type="dcterms:W3CDTF">2022-09-15T15:06:55Z</dcterms:created>
  <dcterms:modified xsi:type="dcterms:W3CDTF">2022-09-15T16:31:26Z</dcterms:modified>
</cp:coreProperties>
</file>