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65" r:id="rId4"/>
    <p:sldId id="267" r:id="rId5"/>
    <p:sldId id="268" r:id="rId6"/>
    <p:sldId id="269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DE647-2393-4F83-B0F4-5458F69B9DA7}" v="8" dt="2025-01-21T19:45:02.594"/>
    <p1510:client id="{ADEA81C4-0348-C23E-7E31-582A297E7EB9}" v="22" dt="2025-01-21T18:07:1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OCAMPO JR" userId="5190483e144d1c12" providerId="LiveId" clId="{231DE647-2393-4F83-B0F4-5458F69B9DA7}"/>
    <pc:docChg chg="undo custSel modSld">
      <pc:chgData name="JESUS OCAMPO JR" userId="5190483e144d1c12" providerId="LiveId" clId="{231DE647-2393-4F83-B0F4-5458F69B9DA7}" dt="2025-01-21T19:47:31.735" v="2107" actId="1076"/>
      <pc:docMkLst>
        <pc:docMk/>
      </pc:docMkLst>
      <pc:sldChg chg="modSp mod">
        <pc:chgData name="JESUS OCAMPO JR" userId="5190483e144d1c12" providerId="LiveId" clId="{231DE647-2393-4F83-B0F4-5458F69B9DA7}" dt="2025-01-21T18:17:55.468" v="1" actId="1076"/>
        <pc:sldMkLst>
          <pc:docMk/>
          <pc:sldMk cId="1513645157" sldId="262"/>
        </pc:sldMkLst>
        <pc:spChg chg="mod">
          <ac:chgData name="JESUS OCAMPO JR" userId="5190483e144d1c12" providerId="LiveId" clId="{231DE647-2393-4F83-B0F4-5458F69B9DA7}" dt="2025-01-21T18:17:55.468" v="1" actId="1076"/>
          <ac:spMkLst>
            <pc:docMk/>
            <pc:sldMk cId="1513645157" sldId="262"/>
            <ac:spMk id="7" creationId="{0C52E751-4147-104B-1883-B29321B5216B}"/>
          </ac:spMkLst>
        </pc:spChg>
      </pc:sldChg>
      <pc:sldChg chg="addSp delSp modSp mod">
        <pc:chgData name="JESUS OCAMPO JR" userId="5190483e144d1c12" providerId="LiveId" clId="{231DE647-2393-4F83-B0F4-5458F69B9DA7}" dt="2025-01-21T19:08:12.980" v="2069" actId="14100"/>
        <pc:sldMkLst>
          <pc:docMk/>
          <pc:sldMk cId="3777012835" sldId="265"/>
        </pc:sldMkLst>
        <pc:spChg chg="mod">
          <ac:chgData name="JESUS OCAMPO JR" userId="5190483e144d1c12" providerId="LiveId" clId="{231DE647-2393-4F83-B0F4-5458F69B9DA7}" dt="2025-01-21T18:52:47.080" v="1094" actId="20577"/>
          <ac:spMkLst>
            <pc:docMk/>
            <pc:sldMk cId="3777012835" sldId="265"/>
            <ac:spMk id="2" creationId="{7232975F-771D-68E7-5F1E-3CDFAAE39786}"/>
          </ac:spMkLst>
        </pc:spChg>
        <pc:spChg chg="mod">
          <ac:chgData name="JESUS OCAMPO JR" userId="5190483e144d1c12" providerId="LiveId" clId="{231DE647-2393-4F83-B0F4-5458F69B9DA7}" dt="2025-01-21T19:01:17.414" v="1899" actId="255"/>
          <ac:spMkLst>
            <pc:docMk/>
            <pc:sldMk cId="3777012835" sldId="265"/>
            <ac:spMk id="3" creationId="{E701509C-8B66-D97D-DF0A-3998497BEDE5}"/>
          </ac:spMkLst>
        </pc:spChg>
        <pc:spChg chg="add mod">
          <ac:chgData name="JESUS OCAMPO JR" userId="5190483e144d1c12" providerId="LiveId" clId="{231DE647-2393-4F83-B0F4-5458F69B9DA7}" dt="2025-01-21T19:03:23.452" v="2057" actId="20577"/>
          <ac:spMkLst>
            <pc:docMk/>
            <pc:sldMk cId="3777012835" sldId="265"/>
            <ac:spMk id="4" creationId="{BEED388A-8EFF-AB35-281D-A42DB3E89D67}"/>
          </ac:spMkLst>
        </pc:spChg>
        <pc:picChg chg="add mod ord">
          <ac:chgData name="JESUS OCAMPO JR" userId="5190483e144d1c12" providerId="LiveId" clId="{231DE647-2393-4F83-B0F4-5458F69B9DA7}" dt="2025-01-21T19:08:12.980" v="2069" actId="14100"/>
          <ac:picMkLst>
            <pc:docMk/>
            <pc:sldMk cId="3777012835" sldId="265"/>
            <ac:picMk id="6" creationId="{B88BC6FD-591F-209D-E413-D30015A1286B}"/>
          </ac:picMkLst>
        </pc:picChg>
        <pc:picChg chg="add del mod ord">
          <ac:chgData name="JESUS OCAMPO JR" userId="5190483e144d1c12" providerId="LiveId" clId="{231DE647-2393-4F83-B0F4-5458F69B9DA7}" dt="2025-01-21T19:08:03.668" v="2067" actId="21"/>
          <ac:picMkLst>
            <pc:docMk/>
            <pc:sldMk cId="3777012835" sldId="265"/>
            <ac:picMk id="8" creationId="{E20D5C5D-6C2D-73B6-1F5C-3D42CD38E23A}"/>
          </ac:picMkLst>
        </pc:picChg>
      </pc:sldChg>
      <pc:sldChg chg="modSp mod">
        <pc:chgData name="JESUS OCAMPO JR" userId="5190483e144d1c12" providerId="LiveId" clId="{231DE647-2393-4F83-B0F4-5458F69B9DA7}" dt="2025-01-21T19:10:50.219" v="2104" actId="20577"/>
        <pc:sldMkLst>
          <pc:docMk/>
          <pc:sldMk cId="3460966741" sldId="267"/>
        </pc:sldMkLst>
        <pc:spChg chg="mod">
          <ac:chgData name="JESUS OCAMPO JR" userId="5190483e144d1c12" providerId="LiveId" clId="{231DE647-2393-4F83-B0F4-5458F69B9DA7}" dt="2025-01-21T19:10:50.219" v="2104" actId="20577"/>
          <ac:spMkLst>
            <pc:docMk/>
            <pc:sldMk cId="3460966741" sldId="267"/>
            <ac:spMk id="2" creationId="{6EFBDAA1-C45B-E214-9B32-7E9524FF8FB5}"/>
          </ac:spMkLst>
        </pc:spChg>
      </pc:sldChg>
      <pc:sldChg chg="addSp modSp mod">
        <pc:chgData name="JESUS OCAMPO JR" userId="5190483e144d1c12" providerId="LiveId" clId="{231DE647-2393-4F83-B0F4-5458F69B9DA7}" dt="2025-01-21T19:47:31.735" v="2107" actId="1076"/>
        <pc:sldMkLst>
          <pc:docMk/>
          <pc:sldMk cId="2357766656" sldId="270"/>
        </pc:sldMkLst>
        <pc:spChg chg="mod">
          <ac:chgData name="JESUS OCAMPO JR" userId="5190483e144d1c12" providerId="LiveId" clId="{231DE647-2393-4F83-B0F4-5458F69B9DA7}" dt="2025-01-21T18:47:05.458" v="1056" actId="1076"/>
          <ac:spMkLst>
            <pc:docMk/>
            <pc:sldMk cId="2357766656" sldId="270"/>
            <ac:spMk id="2" creationId="{1BEBD712-3E3B-F307-6474-42B8BF10D29B}"/>
          </ac:spMkLst>
        </pc:spChg>
        <pc:spChg chg="add mod">
          <ac:chgData name="JESUS OCAMPO JR" userId="5190483e144d1c12" providerId="LiveId" clId="{231DE647-2393-4F83-B0F4-5458F69B9DA7}" dt="2025-01-21T18:43:20.608" v="830" actId="1076"/>
          <ac:spMkLst>
            <pc:docMk/>
            <pc:sldMk cId="2357766656" sldId="270"/>
            <ac:spMk id="3" creationId="{3386E562-AA16-A112-FB87-E3C4B445C1B3}"/>
          </ac:spMkLst>
        </pc:spChg>
        <pc:spChg chg="add mod">
          <ac:chgData name="JESUS OCAMPO JR" userId="5190483e144d1c12" providerId="LiveId" clId="{231DE647-2393-4F83-B0F4-5458F69B9DA7}" dt="2025-01-21T19:47:31.735" v="2107" actId="1076"/>
          <ac:spMkLst>
            <pc:docMk/>
            <pc:sldMk cId="2357766656" sldId="270"/>
            <ac:spMk id="5" creationId="{5E6949E4-8A3B-3BDB-5419-7747C5D63B40}"/>
          </ac:spMkLst>
        </pc:spChg>
        <pc:spChg chg="add mod">
          <ac:chgData name="JESUS OCAMPO JR" userId="5190483e144d1c12" providerId="LiveId" clId="{231DE647-2393-4F83-B0F4-5458F69B9DA7}" dt="2025-01-21T19:46:51.284" v="2106"/>
          <ac:spMkLst>
            <pc:docMk/>
            <pc:sldMk cId="2357766656" sldId="270"/>
            <ac:spMk id="6" creationId="{F088A214-0BFB-92FA-3BE4-7C5A87DEFDF5}"/>
          </ac:spMkLst>
        </pc:spChg>
        <pc:spChg chg="add mod">
          <ac:chgData name="JESUS OCAMPO JR" userId="5190483e144d1c12" providerId="LiveId" clId="{231DE647-2393-4F83-B0F4-5458F69B9DA7}" dt="2025-01-21T18:48:46.908" v="1066" actId="1076"/>
          <ac:spMkLst>
            <pc:docMk/>
            <pc:sldMk cId="2357766656" sldId="270"/>
            <ac:spMk id="7" creationId="{67E48F63-E781-F47C-74AD-2AEE518319C0}"/>
          </ac:spMkLst>
        </pc:spChg>
        <pc:spChg chg="add mod">
          <ac:chgData name="JESUS OCAMPO JR" userId="5190483e144d1c12" providerId="LiveId" clId="{231DE647-2393-4F83-B0F4-5458F69B9DA7}" dt="2025-01-21T18:47:15.916" v="1058" actId="1076"/>
          <ac:spMkLst>
            <pc:docMk/>
            <pc:sldMk cId="2357766656" sldId="270"/>
            <ac:spMk id="8" creationId="{BE789FFA-86CE-D6D0-90AE-937EFE1C9558}"/>
          </ac:spMkLst>
        </pc:spChg>
        <pc:spChg chg="add mod">
          <ac:chgData name="JESUS OCAMPO JR" userId="5190483e144d1c12" providerId="LiveId" clId="{231DE647-2393-4F83-B0F4-5458F69B9DA7}" dt="2025-01-21T18:47:12.450" v="1057" actId="1076"/>
          <ac:spMkLst>
            <pc:docMk/>
            <pc:sldMk cId="2357766656" sldId="270"/>
            <ac:spMk id="9" creationId="{0C16C330-2774-DA60-AAB4-C4E36A34E45D}"/>
          </ac:spMkLst>
        </pc:spChg>
        <pc:spChg chg="add mod">
          <ac:chgData name="JESUS OCAMPO JR" userId="5190483e144d1c12" providerId="LiveId" clId="{231DE647-2393-4F83-B0F4-5458F69B9DA7}" dt="2025-01-21T19:45:02.594" v="2105"/>
          <ac:spMkLst>
            <pc:docMk/>
            <pc:sldMk cId="2357766656" sldId="270"/>
            <ac:spMk id="10" creationId="{F473E938-C654-F0CB-04F7-FB3B9AD23C01}"/>
          </ac:spMkLst>
        </pc:spChg>
        <pc:spChg chg="mod">
          <ac:chgData name="JESUS OCAMPO JR" userId="5190483e144d1c12" providerId="LiveId" clId="{231DE647-2393-4F83-B0F4-5458F69B9DA7}" dt="2025-01-21T18:47:31.379" v="1060" actId="1076"/>
          <ac:spMkLst>
            <pc:docMk/>
            <pc:sldMk cId="2357766656" sldId="270"/>
            <ac:spMk id="17" creationId="{F473E938-C654-F0CB-04F7-FB3B9AD23C01}"/>
          </ac:spMkLst>
        </pc:spChg>
        <pc:picChg chg="mod">
          <ac:chgData name="JESUS OCAMPO JR" userId="5190483e144d1c12" providerId="LiveId" clId="{231DE647-2393-4F83-B0F4-5458F69B9DA7}" dt="2025-01-21T18:46:59.830" v="1055" actId="1076"/>
          <ac:picMkLst>
            <pc:docMk/>
            <pc:sldMk cId="2357766656" sldId="270"/>
            <ac:picMk id="4" creationId="{8B2CC5AB-F7A0-FD10-59E1-76B9707C5F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40A498-DC7B-E45A-DDDB-30100F85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4497" r="85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2E751-4147-104B-1883-B29321B5216B}"/>
              </a:ext>
            </a:extLst>
          </p:cNvPr>
          <p:cNvSpPr txBox="1"/>
          <p:nvPr/>
        </p:nvSpPr>
        <p:spPr>
          <a:xfrm>
            <a:off x="293854" y="1040724"/>
            <a:ext cx="5935361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0" i="0" dirty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A02 A Comparative Analysis of Machine Learning and Deep Learning Tools and Frameworks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D1147-A513-5ED4-4214-6FD631DF5DA4}"/>
              </a:ext>
            </a:extLst>
          </p:cNvPr>
          <p:cNvSpPr txBox="1"/>
          <p:nvPr/>
        </p:nvSpPr>
        <p:spPr>
          <a:xfrm>
            <a:off x="293854" y="3279297"/>
            <a:ext cx="1745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n-US" sz="1600" baseline="300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600" dirty="0">
                <a:solidFill>
                  <a:srgbClr val="2D3B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January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FC9D9-C110-BE70-F15F-26EA78A4CA56}"/>
              </a:ext>
            </a:extLst>
          </p:cNvPr>
          <p:cNvSpPr txBox="1"/>
          <p:nvPr/>
        </p:nvSpPr>
        <p:spPr>
          <a:xfrm>
            <a:off x="293854" y="3039989"/>
            <a:ext cx="5802146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100" b="0" i="0" dirty="0">
                <a:solidFill>
                  <a:srgbClr val="2D3B45"/>
                </a:solidFill>
                <a:effectLst/>
                <a:latin typeface="Segoe UI"/>
                <a:cs typeface="Segoe UI"/>
              </a:rPr>
              <a:t>Contributors: Martin Demel, Bradley Johnson, Jesus Ocampo, Ethan Phan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A0E1E-581A-F2BC-275B-C9A49F79152B}"/>
              </a:ext>
            </a:extLst>
          </p:cNvPr>
          <p:cNvSpPr txBox="1"/>
          <p:nvPr/>
        </p:nvSpPr>
        <p:spPr>
          <a:xfrm>
            <a:off x="293854" y="2425719"/>
            <a:ext cx="596278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Segoe UI"/>
                <a:cs typeface="Segoe UI"/>
              </a:rPr>
              <a:t>Department of Science, Technology, Engineering &amp; Math</a:t>
            </a:r>
          </a:p>
          <a:p>
            <a:r>
              <a:rPr lang="en-US" dirty="0">
                <a:solidFill>
                  <a:srgbClr val="2D3B45"/>
                </a:solidFill>
                <a:latin typeface="Segoe UI"/>
                <a:cs typeface="Segoe UI"/>
              </a:rPr>
              <a:t>Team 5</a:t>
            </a:r>
            <a:endParaRPr lang="en-US" dirty="0">
              <a:solidFill>
                <a:srgbClr val="2D3B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05B45-1450-B785-96AA-2487839A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8B2CC5AB-F7A0-FD10-59E1-76B9707C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36"/>
          <a:stretch/>
        </p:blipFill>
        <p:spPr>
          <a:xfrm>
            <a:off x="-15231" y="-14486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D712-3E3B-F307-6474-42B8BF1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49" y="1139044"/>
            <a:ext cx="2138032" cy="381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/>
                <a:cs typeface="Segoe UI"/>
              </a:rPr>
              <a:t>What is NLP?</a:t>
            </a:r>
            <a:endParaRPr lang="en-US" sz="2800" dirty="0">
              <a:solidFill>
                <a:schemeClr val="bg1"/>
              </a:solidFill>
              <a:latin typeface="Times New Roman"/>
              <a:cs typeface="Segoe UI" panose="020B0502040204020203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F473E938-C654-F0CB-04F7-FB3B9AD2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8" y="1449489"/>
            <a:ext cx="4113537" cy="258164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Natural Language Processing (NLP) deals with enabling computers to understand, interpret, and generate human language.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6E562-AA16-A112-FB87-E3C4B445C1B3}"/>
              </a:ext>
            </a:extLst>
          </p:cNvPr>
          <p:cNvSpPr txBox="1"/>
          <p:nvPr/>
        </p:nvSpPr>
        <p:spPr>
          <a:xfrm>
            <a:off x="2520417" y="144870"/>
            <a:ext cx="520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949E4-8A3B-3BDB-5419-7747C5D63B40}"/>
              </a:ext>
            </a:extLst>
          </p:cNvPr>
          <p:cNvSpPr txBox="1"/>
          <p:nvPr/>
        </p:nvSpPr>
        <p:spPr>
          <a:xfrm>
            <a:off x="4184906" y="1449489"/>
            <a:ext cx="4238868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As text data grows exponentially, robust NLP libraries are essential for tasks like sentiment analysis, information extraction, and language modeling.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8A214-0BFB-92FA-3BE4-7C5A87DEFDF5}"/>
              </a:ext>
            </a:extLst>
          </p:cNvPr>
          <p:cNvSpPr txBox="1"/>
          <p:nvPr/>
        </p:nvSpPr>
        <p:spPr>
          <a:xfrm>
            <a:off x="4173262" y="1057646"/>
            <a:ext cx="35567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NLP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48F63-E781-F47C-74AD-2AEE518319C0}"/>
              </a:ext>
            </a:extLst>
          </p:cNvPr>
          <p:cNvSpPr txBox="1"/>
          <p:nvPr/>
        </p:nvSpPr>
        <p:spPr>
          <a:xfrm>
            <a:off x="1322233" y="3769355"/>
            <a:ext cx="89830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vs.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pioneering toolkit well-known in academia for teaching and prototyping</a:t>
            </a:r>
          </a:p>
          <a:p>
            <a:pPr algn="ctr">
              <a:lnSpc>
                <a:spcPct val="2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newer, production-oriented library known for its speed and efficiency.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89FFA-86CE-D6D0-90AE-937EFE1C9558}"/>
              </a:ext>
            </a:extLst>
          </p:cNvPr>
          <p:cNvSpPr txBox="1"/>
          <p:nvPr/>
        </p:nvSpPr>
        <p:spPr>
          <a:xfrm>
            <a:off x="9288891" y="1382771"/>
            <a:ext cx="2682688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clear overview and comparison between NLTK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6C330-2774-DA60-AAB4-C4E36A34E45D}"/>
              </a:ext>
            </a:extLst>
          </p:cNvPr>
          <p:cNvSpPr txBox="1"/>
          <p:nvPr/>
        </p:nvSpPr>
        <p:spPr>
          <a:xfrm>
            <a:off x="9068987" y="1055156"/>
            <a:ext cx="28625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Goal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473E938-C654-F0CB-04F7-FB3B9AD23C01}"/>
              </a:ext>
            </a:extLst>
          </p:cNvPr>
          <p:cNvSpPr>
            <a:spLocks noGrp="1"/>
          </p:cNvSpPr>
          <p:nvPr/>
        </p:nvSpPr>
        <p:spPr>
          <a:xfrm>
            <a:off x="4184906" y="155761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77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00DFB-3E49-B873-0B7A-2E40DA262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8BC6FD-591F-209D-E413-D30015A1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2975F-771D-68E7-5F1E-3CDFAAE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678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509C-8B66-D97D-DF0A-3998497B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73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&amp; Development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the University of Pennsylvania in 2001.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to support teaching and research in computational linguistics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broad range of text processing libraries for both symbolic and statistical NLP.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academic use, learning, and rapid prototyping.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D388A-8EFF-AB35-281D-A42DB3E89D67}"/>
              </a:ext>
            </a:extLst>
          </p:cNvPr>
          <p:cNvSpPr txBox="1"/>
          <p:nvPr/>
        </p:nvSpPr>
        <p:spPr>
          <a:xfrm>
            <a:off x="6037730" y="1825625"/>
            <a:ext cx="39915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&amp;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Explosion AI, first released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industrial-strength NLP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speed, efficiency, and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production environments and large-scale text processing. </a:t>
            </a:r>
          </a:p>
        </p:txBody>
      </p:sp>
    </p:spTree>
    <p:extLst>
      <p:ext uri="{BB962C8B-B14F-4D97-AF65-F5344CB8AC3E}">
        <p14:creationId xmlns:p14="http://schemas.microsoft.com/office/powerpoint/2010/main" val="377701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F45F-A598-C1B8-BB96-7708E559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DAA1-C45B-E214-9B32-7E9524FF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World Applications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2116-4A0C-4E2D-1149-8AAC14D2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2521-8B6C-7DA9-F6EE-A6FC4AB80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2567-D677-3B57-3ABD-397FD5D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C6D6-3BD9-694E-AC53-E28967A3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3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D6028-7FD2-A28E-D983-64DE0864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48B-C4AB-8107-0036-CDBE714A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9FDC-688A-E599-FE62-9CF5E2F1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5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76F64-72A6-81A5-8F9B-64E23253B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B7F-8D55-D33E-D16E-563D6A8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B321-3A35-74AF-A56E-A6733632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39003-700D-4D8F-341A-31E457BF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4497" r="85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1BB51D-F403-E430-5C78-E2019C53B4C3}"/>
              </a:ext>
            </a:extLst>
          </p:cNvPr>
          <p:cNvSpPr txBox="1"/>
          <p:nvPr/>
        </p:nvSpPr>
        <p:spPr>
          <a:xfrm>
            <a:off x="962810" y="2495338"/>
            <a:ext cx="287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2D3B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35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235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What is NLP?</vt:lpstr>
      <vt:lpstr>A Brief History</vt:lpstr>
      <vt:lpstr>Real World Applications</vt:lpstr>
      <vt:lpstr>Demonstration</vt:lpstr>
      <vt:lpstr>Conclusion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JESUS OCAMPO JR</cp:lastModifiedBy>
  <cp:revision>18</cp:revision>
  <dcterms:created xsi:type="dcterms:W3CDTF">2024-08-24T13:46:41Z</dcterms:created>
  <dcterms:modified xsi:type="dcterms:W3CDTF">2025-01-21T19:47:42Z</dcterms:modified>
</cp:coreProperties>
</file>