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9" r:id="rId7"/>
    <p:sldId id="263" r:id="rId8"/>
    <p:sldId id="264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7B7D-2D87-4A8D-B61C-04DF784B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1032-87A9-4B12-9BE4-FF94F7EA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B867B-656A-4FF0-95C1-A8F3F71B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18A84-C6C4-4D96-A51D-B3265FBC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497B5-CDBD-4093-A057-4444916C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9EB1E-38C0-468B-A43F-86920138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6A5F7-AECA-402A-B966-3D7F7F40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3DF36-A30C-4EB3-94F1-0A0E1756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FC1C0-BF47-4E4F-BAA8-48007B9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297E5-6008-4F7D-B3D7-FEF4F0D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7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4B9E3-7661-473F-A55E-A053E76E5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807D6C-DA38-4573-B0C1-6CA2FB85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C52C1-FC4C-4C43-90ED-84CF9D5D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BE196-3919-4F37-A43F-F6D642A9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A0ECB-4E82-4036-AD65-1EFE2740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B9B72-3E1E-4E37-BBE1-A37E8F9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FDEE2-3599-4B8C-9A52-0AE7B223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69A3-2FDF-4886-B7BE-12CE73B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9013F-852F-48F9-83CD-41089AD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86C4E-A38B-4DC5-B839-3F819DC7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19443-FDF5-4260-9301-9624E33A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25CAA-F65F-4822-88B1-9993C153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EEC84-79CC-4F4F-834B-514D4E63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46451-0782-4ECA-8269-05E73914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B28A7-82AC-45AC-BF9A-F43AB460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6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0A406-D3AC-41D4-B799-6DB9E951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9EA95-2280-4682-8A81-5B45D8DF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F4B390-FC0D-4963-989B-59EEEDE3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B1C8C6-0E0B-42DC-9E44-ADAD4264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EE2EB-5976-4D2E-924E-5453F603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B14CC-2E13-4127-9698-D761C389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C6C96-8414-4A14-9DE0-FF7BF3F0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11179-D4B9-49F0-980F-E65E95DE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ADA566-80AD-470D-8759-C84242C3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4DE18-2904-4045-9D2E-D828334C5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2DCF6E-36F0-44E1-AB34-77C6F2862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D97561-FE61-43B4-BE44-24A04866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F6CBE1-B76A-46AA-93AF-E89839C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C1C44E-920A-4EAB-8F6A-2028D220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3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295A-4F05-4B19-80AA-573AB93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28EEA8-9EC9-4C50-8179-4692FCE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AE28F-3A34-402E-8ECD-777FA3DA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43D590-C565-43CF-88B6-1D30D74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CCF45E-C411-4DB3-B219-A31F0CB5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B07DF9-D141-42E7-B41C-FD9D2E23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490F58-1FFF-4585-B2F2-2F42218C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87FD0-2AD0-493E-A462-2E567334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98D0-B1F4-4328-A609-41436F1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E91C82-9A53-4F78-9072-0EB3DE80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8CFEF4-E2F0-4E73-8158-E5E300B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78030B-1F30-453B-84E9-06994EFD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B46E8-7ED8-4DB6-8CC0-B218465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64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9053E-A7FF-47D3-A8DB-F2951782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992CE-166B-4006-9F34-C77A31BF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D7E3-2F96-4F11-B0D6-1CB34EC0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6F3711-AC9A-4445-9FBB-CB9298C6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0CD6AE-D0C2-46A5-9EC0-AC7BF30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845CF-22DA-4D65-BE71-6F33FAC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0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F36F1A-AEEB-4C79-B4D1-B03F3D79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0B2FC2-378A-49B9-8723-3F82860B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56DC9-6511-4A7E-B7BD-0B37CC77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5E7-A9CE-47B8-8ABF-91FF4E7C6A1B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4CB74-C8EC-422E-9429-CFA72DCD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84C4A-4AE8-403E-9569-2EFC17283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F7CA-F21A-47C2-83A2-57AE04420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64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0A4E-D71B-4E10-9895-7D324C9A1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1122363"/>
            <a:ext cx="9886122" cy="2387600"/>
          </a:xfrm>
        </p:spPr>
        <p:txBody>
          <a:bodyPr/>
          <a:lstStyle/>
          <a:p>
            <a:r>
              <a:rPr lang="de-DE" dirty="0"/>
              <a:t>International Movie Database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1EC9D9-E9A7-4BEA-BDD2-F22DF4FBE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Türkis.Grün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7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A77C4-4ABD-4E18-83FA-7D278DBF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3F53F-E07E-41DF-9274-5BCD9D25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6AAE4-5DDA-49E5-B6EB-16216CC2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35" y="3418153"/>
            <a:ext cx="6562087" cy="11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26B00-372B-4219-9333-0CC80DF7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701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662E2-C1E0-45D3-BDA8-E86D823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403"/>
            <a:ext cx="10515600" cy="1233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Wie kann man den </a:t>
            </a:r>
            <a:r>
              <a:rPr lang="de-DE" sz="3600" b="1" dirty="0" err="1"/>
              <a:t>IMDb</a:t>
            </a:r>
            <a:r>
              <a:rPr lang="de-DE" sz="3600" b="1" dirty="0"/>
              <a:t> Score eines Filmes </a:t>
            </a:r>
            <a:r>
              <a:rPr lang="de-DE" sz="3600" b="1" dirty="0" err="1"/>
              <a:t>vorraussagen</a:t>
            </a:r>
            <a:r>
              <a:rPr lang="de-DE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70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C1B0D-B1B5-4315-AC06-85ECE7F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Eckdaten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6841E-4051-4B58-90B6-639D7B6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ca. 5000 Datensätze</a:t>
            </a:r>
          </a:p>
          <a:p>
            <a:r>
              <a:rPr lang="de-DE" dirty="0"/>
              <a:t>28 Attribute auf 53 erweitert</a:t>
            </a:r>
          </a:p>
          <a:p>
            <a:r>
              <a:rPr lang="de-DE" dirty="0"/>
              <a:t>Drops:</a:t>
            </a:r>
          </a:p>
          <a:p>
            <a:pPr lvl="1"/>
            <a:r>
              <a:rPr lang="de-DE" dirty="0"/>
              <a:t>Filmtitel</a:t>
            </a:r>
          </a:p>
          <a:p>
            <a:pPr lvl="1"/>
            <a:r>
              <a:rPr lang="de-DE" dirty="0"/>
              <a:t>Genres</a:t>
            </a:r>
          </a:p>
          <a:p>
            <a:pPr lvl="1"/>
            <a:r>
              <a:rPr lang="de-DE" dirty="0"/>
              <a:t>Plot Keywords</a:t>
            </a:r>
          </a:p>
          <a:p>
            <a:pPr lvl="1"/>
            <a:r>
              <a:rPr lang="de-DE" dirty="0"/>
              <a:t>Online Link</a:t>
            </a:r>
          </a:p>
          <a:p>
            <a:r>
              <a:rPr lang="de-DE" dirty="0"/>
              <a:t>Features z.B.:</a:t>
            </a:r>
          </a:p>
          <a:p>
            <a:pPr lvl="1"/>
            <a:r>
              <a:rPr lang="de-DE" dirty="0"/>
              <a:t>Einkommen</a:t>
            </a:r>
          </a:p>
          <a:p>
            <a:pPr lvl="1"/>
            <a:r>
              <a:rPr lang="de-DE" dirty="0"/>
              <a:t>Attributübergreifende Encodings</a:t>
            </a:r>
          </a:p>
        </p:txBody>
      </p:sp>
    </p:spTree>
    <p:extLst>
      <p:ext uri="{BB962C8B-B14F-4D97-AF65-F5344CB8AC3E}">
        <p14:creationId xmlns:p14="http://schemas.microsoft.com/office/powerpoint/2010/main" val="35870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49B7C-8957-42A6-AF60-BAD47909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-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3FE6E-E002-47C1-A2E0-02F6902E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viele Strings</a:t>
            </a:r>
          </a:p>
          <a:p>
            <a:r>
              <a:rPr lang="de-DE" dirty="0"/>
              <a:t>einige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Attribute mit gleichem Inhalt mehrfach vorhanden</a:t>
            </a:r>
          </a:p>
        </p:txBody>
      </p:sp>
    </p:spTree>
    <p:extLst>
      <p:ext uri="{BB962C8B-B14F-4D97-AF65-F5344CB8AC3E}">
        <p14:creationId xmlns:p14="http://schemas.microsoft.com/office/powerpoint/2010/main" val="23568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38736-A6C0-42AC-A07A-404B1AF3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9CD32-0427-45E9-B3A3-FED39ED2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41947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A2EE6-4B1B-4A15-99C2-2023995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60563-8615-4605-A725-486802FD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Classifier</a:t>
            </a:r>
            <a:endParaRPr lang="de-DE" dirty="0"/>
          </a:p>
          <a:p>
            <a:pPr lvl="1"/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dirty="0"/>
              <a:t>Regression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dirty="0"/>
              <a:t>Extra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dirty="0" err="1"/>
              <a:t>BayesianRidge</a:t>
            </a:r>
            <a:endParaRPr lang="de-DE" dirty="0"/>
          </a:p>
          <a:p>
            <a:r>
              <a:rPr lang="de-DE" dirty="0"/>
              <a:t>Wichtigste Attribute &gt;5% Anteil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Bewertung</a:t>
            </a:r>
            <a:endParaRPr lang="en-US" dirty="0"/>
          </a:p>
          <a:p>
            <a:pPr lvl="1"/>
            <a:r>
              <a:rPr lang="en-US" dirty="0"/>
              <a:t>User Review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 err="1"/>
              <a:t>Jahr</a:t>
            </a:r>
            <a:endParaRPr lang="en-US" dirty="0"/>
          </a:p>
          <a:p>
            <a:pPr lvl="1"/>
            <a:r>
              <a:rPr lang="en-US" dirty="0"/>
              <a:t>Drama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21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9D9EA55D-F8D5-40F5-913B-52E22518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46539"/>
            <a:ext cx="9378462" cy="6564923"/>
          </a:xfrm>
        </p:spPr>
      </p:pic>
    </p:spTree>
    <p:extLst>
      <p:ext uri="{BB962C8B-B14F-4D97-AF65-F5344CB8AC3E}">
        <p14:creationId xmlns:p14="http://schemas.microsoft.com/office/powerpoint/2010/main" val="20773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70F966-5B4E-4F45-947A-527C1957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04" y="145800"/>
            <a:ext cx="9517592" cy="6566400"/>
          </a:xfrm>
        </p:spPr>
      </p:pic>
    </p:spTree>
    <p:extLst>
      <p:ext uri="{BB962C8B-B14F-4D97-AF65-F5344CB8AC3E}">
        <p14:creationId xmlns:p14="http://schemas.microsoft.com/office/powerpoint/2010/main" val="34971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Monitor enthält.&#10;&#10;Mit hoher Zuverlässigkeit generierte Beschreibung">
            <a:extLst>
              <a:ext uri="{FF2B5EF4-FFF2-40B4-BE49-F238E27FC236}">
                <a16:creationId xmlns:a16="http://schemas.microsoft.com/office/drawing/2014/main" id="{9E461C75-3427-474B-8DEE-854F0B51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54"/>
            <a:ext cx="5977091" cy="4199693"/>
          </a:xfrm>
        </p:spPr>
      </p:pic>
      <p:pic>
        <p:nvPicPr>
          <p:cNvPr id="7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19DAC36A-A081-4C00-94F6-EE6D71FC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09" y="1375807"/>
            <a:ext cx="6074991" cy="4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International Movie Database</vt:lpstr>
      <vt:lpstr>PowerPoint-Präsentation</vt:lpstr>
      <vt:lpstr>Eckdaten</vt:lpstr>
      <vt:lpstr>Probleme - Datensatz</vt:lpstr>
      <vt:lpstr>Workflow</vt:lpstr>
      <vt:lpstr>Erkenntnisse</vt:lpstr>
      <vt:lpstr>PowerPoint-Präsentation</vt:lpstr>
      <vt:lpstr>PowerPoint-Präsentation</vt:lpstr>
      <vt:lpstr>PowerPoint-Präsentation</vt:lpstr>
      <vt:lpstr>Ergebnis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Movie Database</dc:title>
  <dc:creator>GeneralMine Mine</dc:creator>
  <cp:lastModifiedBy>GeneralMine Mine</cp:lastModifiedBy>
  <cp:revision>6</cp:revision>
  <dcterms:created xsi:type="dcterms:W3CDTF">2017-08-27T07:58:45Z</dcterms:created>
  <dcterms:modified xsi:type="dcterms:W3CDTF">2017-08-27T08:46:05Z</dcterms:modified>
</cp:coreProperties>
</file>