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Study\MEC\even sem\oodp\module 1\use-case-diagram-relationships-inclu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68580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11939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 smtClean="0"/>
              <a:t>Banking system- use case diagram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14262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Study\MEC\even sem\oodp\module 1\class_diagram_banking_syste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813"/>
            <a:ext cx="56388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24600" y="2286000"/>
            <a:ext cx="281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Banking system- class diagram</a:t>
            </a:r>
          </a:p>
        </p:txBody>
      </p:sp>
    </p:spTree>
    <p:extLst>
      <p:ext uri="{BB962C8B-B14F-4D97-AF65-F5344CB8AC3E}">
        <p14:creationId xmlns:p14="http://schemas.microsoft.com/office/powerpoint/2010/main" val="321921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Banking system- class diagram</a:t>
            </a:r>
            <a:endParaRPr lang="en-IN" dirty="0"/>
          </a:p>
        </p:txBody>
      </p:sp>
      <p:pic>
        <p:nvPicPr>
          <p:cNvPr id="2050" name="Picture 2" descr="E:\Study\MEC\even sem\oodp\module 1\051818_1150_UMLClassDia1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44494"/>
            <a:ext cx="7391400" cy="621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0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Banking system- class diagram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Chaithu</dc:creator>
  <cp:lastModifiedBy>Windows User</cp:lastModifiedBy>
  <cp:revision>2</cp:revision>
  <dcterms:created xsi:type="dcterms:W3CDTF">2006-08-16T00:00:00Z</dcterms:created>
  <dcterms:modified xsi:type="dcterms:W3CDTF">2019-02-19T05:36:28Z</dcterms:modified>
</cp:coreProperties>
</file>