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op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000" b="1" dirty="0"/>
              <a:t>The General Form of a Class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1"/>
            <a:ext cx="426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6727"/>
            <a:ext cx="5257800" cy="444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8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// constructor used when no dimensions specified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2060"/>
                </a:solidFill>
              </a:rPr>
              <a:t>Box() {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	width = -1; // use -1 to indicate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	height = -1; // an uninitialized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	depth = -1; // box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/>
              <a:t>	// constructor used when cube is created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7030A0"/>
                </a:solidFill>
              </a:rPr>
              <a:t>Box(double </a:t>
            </a:r>
            <a:r>
              <a:rPr lang="en-IN" dirty="0" err="1">
                <a:solidFill>
                  <a:srgbClr val="7030A0"/>
                </a:solidFill>
              </a:rPr>
              <a:t>len</a:t>
            </a:r>
            <a:r>
              <a:rPr lang="en-IN" dirty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		width = height = depth = </a:t>
            </a:r>
            <a:r>
              <a:rPr lang="en-IN" dirty="0" err="1">
                <a:solidFill>
                  <a:srgbClr val="7030A0"/>
                </a:solidFill>
              </a:rPr>
              <a:t>len</a:t>
            </a:r>
            <a:r>
              <a:rPr lang="en-IN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	}</a:t>
            </a:r>
          </a:p>
          <a:p>
            <a:pPr marL="0" indent="0">
              <a:buNone/>
            </a:pPr>
            <a:r>
              <a:rPr lang="en-IN" dirty="0"/>
              <a:t>	// compute and return volume</a:t>
            </a:r>
          </a:p>
          <a:p>
            <a:pPr marL="0" indent="0">
              <a:buNone/>
            </a:pPr>
            <a:r>
              <a:rPr lang="en-IN" dirty="0"/>
              <a:t>	double volume() {</a:t>
            </a:r>
          </a:p>
          <a:p>
            <a:pPr marL="0" indent="0">
              <a:buNone/>
            </a:pPr>
            <a:r>
              <a:rPr lang="en-IN" dirty="0"/>
              <a:t>		return width * height * depth;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20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Box mybox1 = new Box(10, 20, 15);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Box mybox2 = new Box();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Box </a:t>
            </a:r>
            <a:r>
              <a:rPr lang="en-IN" dirty="0" err="1">
                <a:solidFill>
                  <a:srgbClr val="7030A0"/>
                </a:solidFill>
              </a:rPr>
              <a:t>mycube</a:t>
            </a:r>
            <a:r>
              <a:rPr lang="en-IN" dirty="0">
                <a:solidFill>
                  <a:srgbClr val="7030A0"/>
                </a:solidFill>
              </a:rPr>
              <a:t> = new Box(7)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065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IN" sz="2800" b="1" dirty="0"/>
              <a:t>Using Objects as Parameters</a:t>
            </a:r>
            <a:endParaRPr lang="en-IN" sz="2800" dirty="0"/>
          </a:p>
        </p:txBody>
      </p:sp>
      <p:pic>
        <p:nvPicPr>
          <p:cNvPr id="6" name="Picture 2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6858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69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2400" b="1" dirty="0"/>
              <a:t>A Simple Class</a:t>
            </a:r>
            <a:endParaRPr lang="en-IN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77082"/>
            <a:ext cx="7086599" cy="600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9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This is the general form of a method: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type name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parameter-list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	// body of method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}</a:t>
            </a:r>
          </a:p>
          <a:p>
            <a:r>
              <a:rPr lang="en-US" dirty="0"/>
              <a:t>form of the </a:t>
            </a:r>
            <a:r>
              <a:rPr lang="en-US" b="1" dirty="0"/>
              <a:t>return </a:t>
            </a:r>
            <a:r>
              <a:rPr lang="en-US" dirty="0"/>
              <a:t>statement:</a:t>
            </a:r>
          </a:p>
          <a:p>
            <a:pPr marL="0" indent="0">
              <a:buNone/>
            </a:pPr>
            <a:r>
              <a:rPr lang="en-IN" dirty="0"/>
              <a:t>  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return </a:t>
            </a:r>
            <a:r>
              <a:rPr lang="en-IN" i="1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884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90678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// This program includes a method inside the box class.</a:t>
            </a:r>
          </a:p>
          <a:p>
            <a:pPr marL="0" indent="0">
              <a:buNone/>
            </a:pPr>
            <a:r>
              <a:rPr lang="en-IN" sz="2600" dirty="0"/>
              <a:t>	class Box {</a:t>
            </a:r>
          </a:p>
          <a:p>
            <a:pPr marL="0" indent="0">
              <a:buNone/>
            </a:pPr>
            <a:r>
              <a:rPr lang="en-IN" sz="2600" dirty="0"/>
              <a:t>		double width;</a:t>
            </a:r>
          </a:p>
          <a:p>
            <a:pPr marL="0" indent="0">
              <a:buNone/>
            </a:pPr>
            <a:r>
              <a:rPr lang="en-IN" sz="2600" dirty="0"/>
              <a:t>		double height;</a:t>
            </a:r>
          </a:p>
          <a:p>
            <a:pPr marL="0" indent="0">
              <a:buNone/>
            </a:pPr>
            <a:r>
              <a:rPr lang="en-IN" sz="2600" dirty="0"/>
              <a:t>		double depth;</a:t>
            </a:r>
          </a:p>
          <a:p>
            <a:pPr marL="0" indent="0">
              <a:buNone/>
            </a:pPr>
            <a:r>
              <a:rPr lang="en-US" sz="2600" dirty="0"/>
              <a:t>		// display volume of a box</a:t>
            </a:r>
          </a:p>
          <a:p>
            <a:pPr marL="0" indent="0">
              <a:buNone/>
            </a:pPr>
            <a:r>
              <a:rPr lang="en-IN" sz="2600" dirty="0"/>
              <a:t>		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void volume() {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IN" sz="2600" dirty="0" err="1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("Volume is ");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IN" sz="2600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(width * height *depth);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accent6">
                    <a:lumMod val="50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IN" sz="26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771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BoxDemo3 {</a:t>
            </a:r>
          </a:p>
          <a:p>
            <a:pPr marL="0" indent="0">
              <a:buNone/>
            </a:pPr>
            <a:r>
              <a:rPr lang="en-US" dirty="0"/>
              <a:t>   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Box mybox1 = new Box();</a:t>
            </a:r>
          </a:p>
          <a:p>
            <a:pPr marL="0" indent="0">
              <a:buNone/>
            </a:pPr>
            <a:r>
              <a:rPr lang="en-IN" dirty="0"/>
              <a:t>	Box mybox2 = new Box();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// assign values to mybox1's instance variables</a:t>
            </a:r>
          </a:p>
          <a:p>
            <a:pPr marL="0" indent="0">
              <a:buNone/>
            </a:pPr>
            <a:r>
              <a:rPr lang="en-IN" dirty="0"/>
              <a:t>	mybox1.width = 10;</a:t>
            </a:r>
          </a:p>
          <a:p>
            <a:pPr marL="0" indent="0">
              <a:buNone/>
            </a:pPr>
            <a:r>
              <a:rPr lang="en-IN" dirty="0"/>
              <a:t>	mybox1.height = 20;</a:t>
            </a:r>
          </a:p>
          <a:p>
            <a:pPr marL="0" indent="0">
              <a:buNone/>
            </a:pPr>
            <a:r>
              <a:rPr lang="en-IN" dirty="0"/>
              <a:t>	mybox1.depth = 15;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/* assign different values to mybox2's </a:t>
            </a:r>
            <a:r>
              <a:rPr lang="en-IN" dirty="0"/>
              <a:t>instance variables */</a:t>
            </a:r>
          </a:p>
          <a:p>
            <a:pPr marL="0" indent="0">
              <a:buNone/>
            </a:pPr>
            <a:r>
              <a:rPr lang="en-IN" dirty="0"/>
              <a:t>	mybox2.width = 3;</a:t>
            </a:r>
          </a:p>
          <a:p>
            <a:pPr marL="0" indent="0">
              <a:buNone/>
            </a:pPr>
            <a:r>
              <a:rPr lang="en-IN" dirty="0"/>
              <a:t>	mybox2.height = 6;</a:t>
            </a:r>
          </a:p>
          <a:p>
            <a:pPr marL="0" indent="0">
              <a:buNone/>
            </a:pPr>
            <a:r>
              <a:rPr lang="en-IN" dirty="0"/>
              <a:t>	mybox2.depth = 9;</a:t>
            </a:r>
          </a:p>
          <a:p>
            <a:pPr marL="0" indent="0">
              <a:buNone/>
            </a:pPr>
            <a:r>
              <a:rPr lang="en-US" dirty="0"/>
              <a:t>	// display volume of first box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mybox1.volume();</a:t>
            </a:r>
          </a:p>
          <a:p>
            <a:pPr marL="0" indent="0">
              <a:buNone/>
            </a:pPr>
            <a:r>
              <a:rPr lang="en-US" dirty="0"/>
              <a:t>	// display volume of second box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mybox2.volume();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5571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/* Here, Box uses a constructor to initialize the </a:t>
            </a:r>
            <a:r>
              <a:rPr lang="en-IN" dirty="0"/>
              <a:t>dimensions of a box.*/</a:t>
            </a:r>
          </a:p>
          <a:p>
            <a:pPr marL="0" indent="0">
              <a:buNone/>
            </a:pPr>
            <a:r>
              <a:rPr lang="en-IN" dirty="0"/>
              <a:t>	class Box {</a:t>
            </a:r>
          </a:p>
          <a:p>
            <a:pPr marL="0" indent="0">
              <a:buNone/>
            </a:pPr>
            <a:r>
              <a:rPr lang="en-IN" dirty="0"/>
              <a:t>		double width;</a:t>
            </a:r>
          </a:p>
          <a:p>
            <a:pPr marL="0" indent="0">
              <a:buNone/>
            </a:pPr>
            <a:r>
              <a:rPr lang="en-IN" dirty="0"/>
              <a:t>		double height;</a:t>
            </a:r>
          </a:p>
          <a:p>
            <a:pPr marL="0" indent="0">
              <a:buNone/>
            </a:pPr>
            <a:r>
              <a:rPr lang="en-IN" dirty="0"/>
              <a:t>		double depth;</a:t>
            </a:r>
          </a:p>
          <a:p>
            <a:pPr marL="0" indent="0">
              <a:buNone/>
            </a:pPr>
            <a:r>
              <a:rPr lang="en-US" dirty="0"/>
              <a:t>		// This is the constructor for Box.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Box()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		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("Constructing Box");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		width = 10;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		height = 10;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		depth = 10;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IN" dirty="0"/>
              <a:t>		// compute and return volume</a:t>
            </a:r>
          </a:p>
          <a:p>
            <a:pPr marL="0" indent="0">
              <a:buNone/>
            </a:pPr>
            <a:r>
              <a:rPr lang="en-IN" dirty="0"/>
              <a:t>		double volume() {</a:t>
            </a:r>
          </a:p>
          <a:p>
            <a:pPr marL="0" indent="0">
              <a:buNone/>
            </a:pPr>
            <a:r>
              <a:rPr lang="en-IN" dirty="0"/>
              <a:t>			return width * height * depth;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4427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Method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/>
              <a:t>// Demonstrate method overloading.</a:t>
            </a:r>
          </a:p>
          <a:p>
            <a:pPr marL="0" indent="0">
              <a:buNone/>
            </a:pPr>
            <a:r>
              <a:rPr lang="en-IN" sz="2400" dirty="0"/>
              <a:t>class </a:t>
            </a:r>
            <a:r>
              <a:rPr lang="en-IN" sz="2400" dirty="0" err="1"/>
              <a:t>OverloadDemo</a:t>
            </a:r>
            <a:r>
              <a:rPr lang="en-IN" sz="2400" dirty="0"/>
              <a:t> {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chemeClr val="tx2"/>
                </a:solidFill>
              </a:rPr>
              <a:t>void test() {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		</a:t>
            </a:r>
            <a:r>
              <a:rPr lang="en-IN" sz="2400" b="1" dirty="0" err="1">
                <a:solidFill>
                  <a:schemeClr val="tx2"/>
                </a:solidFill>
              </a:rPr>
              <a:t>System.out.println</a:t>
            </a:r>
            <a:r>
              <a:rPr lang="en-IN" sz="2400" b="1" dirty="0">
                <a:solidFill>
                  <a:schemeClr val="tx2"/>
                </a:solidFill>
              </a:rPr>
              <a:t>("No parameters");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400" dirty="0"/>
              <a:t>	// Overload test for one integer parameter.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FF0000"/>
                </a:solidFill>
              </a:rPr>
              <a:t>void test(</a:t>
            </a:r>
            <a:r>
              <a:rPr lang="en-IN" sz="2400" b="1" dirty="0" err="1">
                <a:solidFill>
                  <a:srgbClr val="FF0000"/>
                </a:solidFill>
              </a:rPr>
              <a:t>int</a:t>
            </a:r>
            <a:r>
              <a:rPr lang="en-IN" sz="2400" b="1" dirty="0">
                <a:solidFill>
                  <a:srgbClr val="FF0000"/>
                </a:solidFill>
              </a:rPr>
              <a:t> a) 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		</a:t>
            </a:r>
            <a:r>
              <a:rPr lang="en-IN" sz="2400" b="1" dirty="0" err="1">
                <a:solidFill>
                  <a:srgbClr val="FF0000"/>
                </a:solidFill>
              </a:rPr>
              <a:t>System.out.println</a:t>
            </a:r>
            <a:r>
              <a:rPr lang="en-IN" sz="2400" b="1" dirty="0">
                <a:solidFill>
                  <a:srgbClr val="FF0000"/>
                </a:solidFill>
              </a:rPr>
              <a:t>("a: " + a);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400" dirty="0"/>
              <a:t>	// Overload test for two integer parameters.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7030A0"/>
                </a:solidFill>
              </a:rPr>
              <a:t>void test(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a,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b)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("a and b: " + a + " " + b);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400" dirty="0"/>
              <a:t>	// Overload test for a double parameter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double test(double a) 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</a:rPr>
              <a:t>		</a:t>
            </a:r>
            <a:r>
              <a:rPr lang="en-IN" sz="2400" b="1" dirty="0" err="1">
                <a:solidFill>
                  <a:srgbClr val="C00000"/>
                </a:solidFill>
              </a:rPr>
              <a:t>System.out.println</a:t>
            </a:r>
            <a:r>
              <a:rPr lang="en-IN" sz="2400" b="1" dirty="0">
                <a:solidFill>
                  <a:srgbClr val="C00000"/>
                </a:solidFill>
              </a:rPr>
              <a:t>("double a: " + a);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</a:rPr>
              <a:t>		return a*a;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</a:rPr>
              <a:t>	}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87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91600" cy="640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Overload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OverloadDemo</a:t>
            </a:r>
            <a:r>
              <a:rPr lang="en-IN" dirty="0"/>
              <a:t> </a:t>
            </a:r>
            <a:r>
              <a:rPr lang="en-IN" dirty="0" err="1"/>
              <a:t>ob</a:t>
            </a:r>
            <a:r>
              <a:rPr lang="en-IN" dirty="0"/>
              <a:t> = new </a:t>
            </a:r>
            <a:r>
              <a:rPr lang="en-IN" dirty="0" err="1"/>
              <a:t>OverloadDemo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double result;</a:t>
            </a:r>
          </a:p>
          <a:p>
            <a:pPr marL="0" indent="0">
              <a:buNone/>
            </a:pPr>
            <a:r>
              <a:rPr lang="en-US" dirty="0"/>
              <a:t>	// call all versions of test()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>
                <a:solidFill>
                  <a:srgbClr val="C00000"/>
                </a:solidFill>
              </a:rPr>
              <a:t>ob.test</a:t>
            </a:r>
            <a:r>
              <a:rPr lang="en-IN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  <a:r>
              <a:rPr lang="en-IN" dirty="0" err="1">
                <a:solidFill>
                  <a:srgbClr val="C00000"/>
                </a:solidFill>
              </a:rPr>
              <a:t>ob.test</a:t>
            </a:r>
            <a:r>
              <a:rPr lang="en-IN" dirty="0">
                <a:solidFill>
                  <a:srgbClr val="C00000"/>
                </a:solidFill>
              </a:rPr>
              <a:t>(10);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  <a:r>
              <a:rPr lang="en-IN" dirty="0" err="1">
                <a:solidFill>
                  <a:srgbClr val="C00000"/>
                </a:solidFill>
              </a:rPr>
              <a:t>ob.test</a:t>
            </a:r>
            <a:r>
              <a:rPr lang="en-IN" dirty="0">
                <a:solidFill>
                  <a:srgbClr val="C00000"/>
                </a:solidFill>
              </a:rPr>
              <a:t>(10, 20);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	result = </a:t>
            </a:r>
            <a:r>
              <a:rPr lang="en-IN" dirty="0" err="1">
                <a:solidFill>
                  <a:srgbClr val="C00000"/>
                </a:solidFill>
              </a:rPr>
              <a:t>ob.test</a:t>
            </a:r>
            <a:r>
              <a:rPr lang="en-IN" dirty="0">
                <a:solidFill>
                  <a:srgbClr val="C00000"/>
                </a:solidFill>
              </a:rPr>
              <a:t>(123.25);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("Result of </a:t>
            </a:r>
            <a:r>
              <a:rPr lang="en-US" dirty="0" err="1"/>
              <a:t>ob.test</a:t>
            </a:r>
            <a:r>
              <a:rPr lang="en-US" dirty="0"/>
              <a:t>(123.25): " + result);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19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IN" sz="3200" b="1" dirty="0"/>
              <a:t>Overloading Constructors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/* Here, Box defines three constructors to initialize the dimensions of a box various ways. </a:t>
            </a:r>
            <a:r>
              <a:rPr lang="en-IN" sz="2400" dirty="0"/>
              <a:t>*/</a:t>
            </a:r>
          </a:p>
          <a:p>
            <a:pPr marL="0" indent="0">
              <a:buNone/>
            </a:pPr>
            <a:r>
              <a:rPr lang="en-IN" sz="2400" dirty="0"/>
              <a:t>class Box {</a:t>
            </a:r>
          </a:p>
          <a:p>
            <a:pPr marL="0" indent="0">
              <a:buNone/>
            </a:pPr>
            <a:r>
              <a:rPr lang="en-IN" sz="2400" dirty="0"/>
              <a:t>	double width;</a:t>
            </a:r>
          </a:p>
          <a:p>
            <a:pPr marL="0" indent="0">
              <a:buNone/>
            </a:pPr>
            <a:r>
              <a:rPr lang="en-IN" sz="2400" dirty="0"/>
              <a:t>	double height;</a:t>
            </a:r>
          </a:p>
          <a:p>
            <a:pPr marL="0" indent="0">
              <a:buNone/>
            </a:pPr>
            <a:r>
              <a:rPr lang="en-IN" sz="2400" dirty="0"/>
              <a:t>	double depth;</a:t>
            </a:r>
          </a:p>
          <a:p>
            <a:pPr marL="0" indent="0">
              <a:buNone/>
            </a:pPr>
            <a:r>
              <a:rPr lang="en-US" sz="2400" dirty="0"/>
              <a:t>	// constructor used when all dimensions specified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>
                <a:solidFill>
                  <a:srgbClr val="C00000"/>
                </a:solidFill>
              </a:rPr>
              <a:t>Box(double w, double h, double d)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		width = w;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		height = h;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		depth = d;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661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126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Classes</vt:lpstr>
      <vt:lpstr>A Simple Class</vt:lpstr>
      <vt:lpstr>Method</vt:lpstr>
      <vt:lpstr>PowerPoint Presentation</vt:lpstr>
      <vt:lpstr>PowerPoint Presentation</vt:lpstr>
      <vt:lpstr>Constructors</vt:lpstr>
      <vt:lpstr>Method Overloading</vt:lpstr>
      <vt:lpstr>PowerPoint Presentation</vt:lpstr>
      <vt:lpstr>Overloading Constructors</vt:lpstr>
      <vt:lpstr>PowerPoint Presentation</vt:lpstr>
      <vt:lpstr>PowerPoint Presentation</vt:lpstr>
      <vt:lpstr>Using Objects as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Chaithu</dc:creator>
  <cp:lastModifiedBy>Srividya Krishnakumar</cp:lastModifiedBy>
  <cp:revision>12</cp:revision>
  <dcterms:created xsi:type="dcterms:W3CDTF">2006-08-16T00:00:00Z</dcterms:created>
  <dcterms:modified xsi:type="dcterms:W3CDTF">2019-06-17T17:12:30Z</dcterms:modified>
</cp:coreProperties>
</file>