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8" r:id="rId4"/>
    <p:sldId id="285" r:id="rId5"/>
    <p:sldId id="286" r:id="rId6"/>
    <p:sldId id="287" r:id="rId7"/>
    <p:sldId id="28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93" r:id="rId17"/>
    <p:sldId id="291" r:id="rId18"/>
    <p:sldId id="292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94" r:id="rId28"/>
    <p:sldId id="297" r:id="rId29"/>
    <p:sldId id="274" r:id="rId30"/>
    <p:sldId id="275" r:id="rId31"/>
    <p:sldId id="276" r:id="rId32"/>
    <p:sldId id="273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CA8C114-48A9-423B-993A-755139EE928F}" type="datetimeFigureOut">
              <a:rPr lang="en-IN" smtClean="0"/>
              <a:pPr/>
              <a:t>21-05-2019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Processor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3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of arithmetic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component – parallel adder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32856"/>
            <a:ext cx="74866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56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9056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4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00300"/>
            <a:ext cx="7490163" cy="2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25143"/>
            <a:ext cx="5544616" cy="161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680" y="1412776"/>
            <a:ext cx="3254766" cy="7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76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6294881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19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50085"/>
            <a:ext cx="718685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6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What will be the effect on output carry in the circuit?</a:t>
            </a:r>
          </a:p>
        </p:txBody>
      </p:sp>
    </p:spTree>
    <p:extLst>
      <p:ext uri="{BB962C8B-B14F-4D97-AF65-F5344CB8AC3E}">
        <p14:creationId xmlns:p14="http://schemas.microsoft.com/office/powerpoint/2010/main" val="289865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Arithmetic Circuits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6332" y="1600200"/>
            <a:ext cx="731133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14600"/>
            <a:ext cx="80962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Example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6332" y="1600200"/>
            <a:ext cx="731133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of logic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42" y="1988840"/>
            <a:ext cx="919167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8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9583"/>
            <a:ext cx="8229600" cy="735360"/>
          </a:xfrm>
        </p:spPr>
        <p:txBody>
          <a:bodyPr/>
          <a:lstStyle/>
          <a:p>
            <a:r>
              <a:rPr lang="en-IN" dirty="0"/>
              <a:t>Processor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77" y="1052736"/>
            <a:ext cx="4563613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75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Combining arithmetic and logic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556792"/>
            <a:ext cx="793843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70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3" y="1772816"/>
            <a:ext cx="6743367" cy="238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93096"/>
            <a:ext cx="4032448" cy="14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19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1487"/>
            <a:ext cx="8064896" cy="619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51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19256" cy="591344"/>
          </a:xfrm>
        </p:spPr>
        <p:txBody>
          <a:bodyPr>
            <a:normAutofit fontScale="90000"/>
          </a:bodyPr>
          <a:lstStyle/>
          <a:p>
            <a:r>
              <a:rPr lang="en-IN" dirty="0"/>
              <a:t>Logic diagram of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4824536" cy="57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34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22292"/>
            <a:ext cx="864546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01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STATUS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 code/flag- C,S,Z,V</a:t>
            </a:r>
          </a:p>
          <a:p>
            <a:endParaRPr lang="en-IN" dirty="0"/>
          </a:p>
          <a:p>
            <a:r>
              <a:rPr lang="en-IN" dirty="0"/>
              <a:t>C(carry flag): set if output carry is 1</a:t>
            </a:r>
          </a:p>
          <a:p>
            <a:pPr lvl="1"/>
            <a:endParaRPr lang="en-IN" dirty="0"/>
          </a:p>
          <a:p>
            <a:r>
              <a:rPr lang="en-IN" dirty="0"/>
              <a:t>S(Sign flag): set if highest order bit is 1</a:t>
            </a:r>
          </a:p>
          <a:p>
            <a:pPr lvl="1"/>
            <a:endParaRPr lang="en-IN" dirty="0"/>
          </a:p>
          <a:p>
            <a:r>
              <a:rPr lang="en-IN" dirty="0"/>
              <a:t>Z(Zero flag): set if output has all 1’s</a:t>
            </a:r>
          </a:p>
          <a:p>
            <a:pPr lvl="1"/>
            <a:r>
              <a:rPr lang="en-IN" dirty="0"/>
              <a:t>If set after XOR, A,B same</a:t>
            </a:r>
          </a:p>
          <a:p>
            <a:r>
              <a:rPr lang="en-IN" dirty="0"/>
              <a:t>V(Overflow): set if there is overflow</a:t>
            </a:r>
          </a:p>
          <a:p>
            <a:pPr marL="2743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44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76672"/>
            <a:ext cx="7493925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216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330" y="1600200"/>
            <a:ext cx="752533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8229600" cy="348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Shifter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51371"/>
            <a:ext cx="69342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15" y="557394"/>
            <a:ext cx="5153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52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042545"/>
            <a:ext cx="8174503" cy="439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268760"/>
            <a:ext cx="5934075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409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515503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38" y="2636912"/>
            <a:ext cx="76771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00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" y="1500094"/>
            <a:ext cx="45910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67" y="2862263"/>
            <a:ext cx="38481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194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 bit accumulator needs n stages connected in cascade</a:t>
            </a:r>
          </a:p>
          <a:p>
            <a:r>
              <a:rPr lang="en-IN" dirty="0"/>
              <a:t> Each stage have a JK </a:t>
            </a:r>
            <a:r>
              <a:rPr lang="en-IN" dirty="0" err="1"/>
              <a:t>flipflop</a:t>
            </a:r>
            <a:r>
              <a:rPr lang="en-IN" dirty="0"/>
              <a:t> with associated circuitries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06424" y="1173560"/>
            <a:ext cx="4104456" cy="6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564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28715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536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design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056784" cy="528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731" y="1628800"/>
            <a:ext cx="31926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7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Accumulator: clear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Complement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6555"/>
            <a:ext cx="885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4509120"/>
            <a:ext cx="962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540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340768"/>
            <a:ext cx="49339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829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stage accumulator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91779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3911739"/>
            <a:ext cx="3675879" cy="131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284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0"/>
            <a:ext cx="59973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2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Processor- scratchpad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registers in processor enclosed in memory unit in processor - scratch pad memory</a:t>
            </a:r>
          </a:p>
          <a:p>
            <a:r>
              <a:rPr lang="en-IN"/>
              <a:t>Registers need not </a:t>
            </a:r>
            <a:r>
              <a:rPr lang="en-IN" dirty="0"/>
              <a:t>be connected through bus, cheaper</a:t>
            </a:r>
          </a:p>
          <a:p>
            <a:r>
              <a:rPr lang="en-IN" dirty="0"/>
              <a:t>The operation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Performed as: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97" y="3248025"/>
            <a:ext cx="14573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53136"/>
            <a:ext cx="45910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59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911" y="548680"/>
            <a:ext cx="4705966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92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 with 2 port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overcome the delay caused when reading two source registers</a:t>
            </a:r>
          </a:p>
          <a:p>
            <a:r>
              <a:rPr lang="en-IN" dirty="0"/>
              <a:t>Has 2 address lines to select 2 words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18" y="2780928"/>
            <a:ext cx="472084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8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Accumulator Register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2783"/>
            <a:ext cx="8229600" cy="429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of arithmetic and logic circuits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18917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61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Implemented in 3 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/>
              <a:t>Design of arithmetic section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/>
              <a:t>Design of logic section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/>
              <a:t>Modification of arithmetic section to include logic too</a:t>
            </a:r>
          </a:p>
        </p:txBody>
      </p:sp>
    </p:spTree>
    <p:extLst>
      <p:ext uri="{BB962C8B-B14F-4D97-AF65-F5344CB8AC3E}">
        <p14:creationId xmlns:p14="http://schemas.microsoft.com/office/powerpoint/2010/main" val="1466088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4990</TotalTime>
  <Words>237</Words>
  <Application>Microsoft Office PowerPoint</Application>
  <PresentationFormat>On-screen Show (4:3)</PresentationFormat>
  <Paragraphs>60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Arial</vt:lpstr>
      <vt:lpstr>Clarity</vt:lpstr>
      <vt:lpstr>Processor organization</vt:lpstr>
      <vt:lpstr>Processor organization</vt:lpstr>
      <vt:lpstr>PowerPoint Presentation</vt:lpstr>
      <vt:lpstr>Processor- scratchpad memory</vt:lpstr>
      <vt:lpstr>PowerPoint Presentation</vt:lpstr>
      <vt:lpstr>Processor with 2 port memory</vt:lpstr>
      <vt:lpstr>Accumulator Register</vt:lpstr>
      <vt:lpstr>Design of arithmetic and logic circuits</vt:lpstr>
      <vt:lpstr>PowerPoint Presentation</vt:lpstr>
      <vt:lpstr>Design of arithmetic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Arithmetic Circuits</vt:lpstr>
      <vt:lpstr>PowerPoint Presentation</vt:lpstr>
      <vt:lpstr>Design of Example</vt:lpstr>
      <vt:lpstr>Design of logic circuit</vt:lpstr>
      <vt:lpstr>Combining arithmetic and logic units</vt:lpstr>
      <vt:lpstr>PowerPoint Presentation</vt:lpstr>
      <vt:lpstr>PowerPoint Presentation</vt:lpstr>
      <vt:lpstr>Logic diagram of ALU</vt:lpstr>
      <vt:lpstr>PowerPoint Presentation</vt:lpstr>
      <vt:lpstr>STATUS REGISTER</vt:lpstr>
      <vt:lpstr>PowerPoint Presentation</vt:lpstr>
      <vt:lpstr>Status Register</vt:lpstr>
      <vt:lpstr>Status Register</vt:lpstr>
      <vt:lpstr>Shifter</vt:lpstr>
      <vt:lpstr>Processor unit</vt:lpstr>
      <vt:lpstr>PowerPoint Presentation</vt:lpstr>
      <vt:lpstr>Accumulator register</vt:lpstr>
      <vt:lpstr>Accumulator design</vt:lpstr>
      <vt:lpstr>Accumulator design</vt:lpstr>
      <vt:lpstr>Accumulator design</vt:lpstr>
      <vt:lpstr>Accumulator design</vt:lpstr>
      <vt:lpstr>PowerPoint Presentation</vt:lpstr>
      <vt:lpstr>PowerPoint Presentation</vt:lpstr>
      <vt:lpstr>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organization</dc:title>
  <dc:creator>user</dc:creator>
  <cp:lastModifiedBy>Srividya Krishnakumar</cp:lastModifiedBy>
  <cp:revision>60</cp:revision>
  <dcterms:created xsi:type="dcterms:W3CDTF">2018-03-12T04:35:29Z</dcterms:created>
  <dcterms:modified xsi:type="dcterms:W3CDTF">2019-05-21T14:14:08Z</dcterms:modified>
</cp:coreProperties>
</file>