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6365-5D70-4DDE-8704-EFAB39120206}" type="datetimeFigureOut">
              <a:rPr lang="en-IN" smtClean="0"/>
              <a:t>13-05-2019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FCF5-8B9D-4B28-BBF2-1CEA1E1D3E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6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2FCF5-8B9D-4B28-BBF2-1CEA1E1D3E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0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Java Applet</a:t>
            </a:r>
          </a:p>
        </p:txBody>
      </p:sp>
    </p:spTree>
    <p:extLst>
      <p:ext uri="{BB962C8B-B14F-4D97-AF65-F5344CB8AC3E}">
        <p14:creationId xmlns:p14="http://schemas.microsoft.com/office/powerpoint/2010/main" val="23249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paint(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called each time an AWT-based applet’s output must be redrawn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paint( ) </a:t>
            </a:r>
            <a:r>
              <a:rPr lang="en-US" dirty="0"/>
              <a:t>method has one parameter of type </a:t>
            </a:r>
            <a:r>
              <a:rPr lang="en-US" b="1" dirty="0"/>
              <a:t>Graphics</a:t>
            </a:r>
            <a:r>
              <a:rPr lang="en-US" dirty="0" smtClean="0"/>
              <a:t>.- </a:t>
            </a:r>
            <a:r>
              <a:rPr lang="en-US" dirty="0"/>
              <a:t>describes the graphics environment in which the applet is running</a:t>
            </a:r>
            <a:r>
              <a:rPr lang="en-US" dirty="0" smtClean="0"/>
              <a:t>.</a:t>
            </a:r>
          </a:p>
          <a:p>
            <a:r>
              <a:rPr lang="en-IN" b="1" dirty="0"/>
              <a:t>stop( )</a:t>
            </a:r>
            <a:endParaRPr lang="en-US" dirty="0" smtClean="0"/>
          </a:p>
          <a:p>
            <a:pPr lvl="1"/>
            <a:r>
              <a:rPr lang="en-US" dirty="0"/>
              <a:t>called when a web browser leaves the HTML document </a:t>
            </a:r>
            <a:r>
              <a:rPr lang="en-US" dirty="0" smtClean="0"/>
              <a:t>containing </a:t>
            </a:r>
            <a:r>
              <a:rPr lang="en-IN" dirty="0" smtClean="0"/>
              <a:t>the applet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stop( ) </a:t>
            </a:r>
            <a:r>
              <a:rPr lang="en-US" dirty="0"/>
              <a:t>to suspend threads that don’t need to run </a:t>
            </a:r>
            <a:r>
              <a:rPr lang="en-US" dirty="0" smtClean="0"/>
              <a:t>when the </a:t>
            </a:r>
            <a:r>
              <a:rPr lang="en-US" dirty="0"/>
              <a:t>applet is not visible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can restart them when </a:t>
            </a:r>
            <a:r>
              <a:rPr lang="en-US" b="1" dirty="0"/>
              <a:t>start(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2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b="1" dirty="0"/>
              <a:t>destroy(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called when the environment determines that your applet </a:t>
            </a:r>
            <a:r>
              <a:rPr lang="en-US" dirty="0" smtClean="0"/>
              <a:t>needs to </a:t>
            </a:r>
            <a:r>
              <a:rPr lang="en-US" dirty="0"/>
              <a:t>be removed completely from memory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free up any </a:t>
            </a:r>
            <a:r>
              <a:rPr lang="en-IN" dirty="0" smtClean="0"/>
              <a:t>resources </a:t>
            </a:r>
            <a:r>
              <a:rPr lang="en-US" dirty="0" smtClean="0"/>
              <a:t>the </a:t>
            </a:r>
            <a:r>
              <a:rPr lang="en-US" dirty="0"/>
              <a:t>applet may be using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stop</a:t>
            </a:r>
            <a:r>
              <a:rPr lang="en-US" b="1" dirty="0"/>
              <a:t>( ) </a:t>
            </a:r>
            <a:r>
              <a:rPr lang="en-US" dirty="0"/>
              <a:t>method is always called before </a:t>
            </a:r>
            <a:r>
              <a:rPr lang="en-US" b="1" dirty="0"/>
              <a:t>destroy( 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IN" b="1" dirty="0"/>
              <a:t>Overriding update(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called when your applet has requested that </a:t>
            </a:r>
            <a:r>
              <a:rPr lang="en-US" dirty="0" smtClean="0"/>
              <a:t>a	</a:t>
            </a:r>
            <a:r>
              <a:rPr lang="en-US" dirty="0" smtClean="0">
                <a:solidFill>
                  <a:srgbClr val="C00000"/>
                </a:solidFill>
              </a:rPr>
              <a:t>portion </a:t>
            </a:r>
            <a:r>
              <a:rPr lang="en-US" dirty="0">
                <a:solidFill>
                  <a:srgbClr val="C00000"/>
                </a:solidFill>
              </a:rPr>
              <a:t>of its window be </a:t>
            </a:r>
            <a:r>
              <a:rPr lang="en-US" dirty="0" smtClean="0">
                <a:solidFill>
                  <a:srgbClr val="C00000"/>
                </a:solidFill>
              </a:rPr>
              <a:t>redrawn</a:t>
            </a:r>
          </a:p>
          <a:p>
            <a:pPr lvl="1"/>
            <a:r>
              <a:rPr lang="en-US" dirty="0"/>
              <a:t>default version of </a:t>
            </a:r>
            <a:r>
              <a:rPr lang="en-US" b="1" dirty="0"/>
              <a:t>update( ) </a:t>
            </a:r>
            <a:r>
              <a:rPr lang="en-US" dirty="0"/>
              <a:t>simply calls </a:t>
            </a:r>
            <a:r>
              <a:rPr lang="en-US" b="1" dirty="0"/>
              <a:t>paint( )</a:t>
            </a:r>
            <a:r>
              <a:rPr lang="en-US" dirty="0"/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Applet Skeleton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6858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391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5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Creating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Creating Hello World applet:</a:t>
            </a:r>
          </a:p>
          <a:p>
            <a:pPr marL="0" indent="0">
              <a:buNone/>
            </a:pPr>
            <a:r>
              <a:rPr lang="en-IN" dirty="0"/>
              <a:t>// Save file as HelloWorld.java</a:t>
            </a:r>
          </a:p>
          <a:p>
            <a:pPr marL="0" indent="0">
              <a:buNone/>
            </a:pPr>
            <a:r>
              <a:rPr lang="en-IN" dirty="0" smtClean="0"/>
              <a:t>	import </a:t>
            </a:r>
            <a:r>
              <a:rPr lang="en-IN" dirty="0" err="1"/>
              <a:t>java.applet.Applet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import </a:t>
            </a:r>
            <a:r>
              <a:rPr lang="en-IN" dirty="0" err="1"/>
              <a:t>java.awt.Graphics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 </a:t>
            </a:r>
            <a:r>
              <a:rPr lang="en-US" dirty="0">
                <a:solidFill>
                  <a:srgbClr val="C00000"/>
                </a:solidFill>
              </a:rPr>
              <a:t>class </a:t>
            </a:r>
            <a:r>
              <a:rPr lang="en-US" dirty="0" err="1">
                <a:solidFill>
                  <a:srgbClr val="C00000"/>
                </a:solidFill>
              </a:rPr>
              <a:t>HelloWorld</a:t>
            </a:r>
            <a:r>
              <a:rPr lang="en-US" dirty="0">
                <a:solidFill>
                  <a:srgbClr val="C00000"/>
                </a:solidFill>
              </a:rPr>
              <a:t> extends </a:t>
            </a:r>
            <a:r>
              <a:rPr lang="en-US" dirty="0" smtClean="0">
                <a:solidFill>
                  <a:srgbClr val="C00000"/>
                </a:solidFill>
              </a:rPr>
              <a:t>Applet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// </a:t>
            </a:r>
            <a:r>
              <a:rPr lang="en-US" dirty="0" err="1"/>
              <a:t>HelloWorld</a:t>
            </a:r>
            <a:r>
              <a:rPr lang="en-US" dirty="0"/>
              <a:t> class extends Applet</a:t>
            </a:r>
          </a:p>
          <a:p>
            <a:pPr marL="0" indent="0">
              <a:buNone/>
            </a:pPr>
            <a:r>
              <a:rPr lang="en-IN" dirty="0" smtClean="0"/>
              <a:t>		{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public </a:t>
            </a:r>
            <a:r>
              <a:rPr lang="en-US" dirty="0"/>
              <a:t>void paint(Graphics g)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/>
              <a:t>Overriding paint() method @Override</a:t>
            </a:r>
          </a:p>
          <a:p>
            <a:pPr marL="0" indent="0">
              <a:buNone/>
            </a:pPr>
            <a:r>
              <a:rPr lang="en-IN" dirty="0" smtClean="0"/>
              <a:t>				{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g.drawString</a:t>
            </a:r>
            <a:r>
              <a:rPr lang="en-US" dirty="0"/>
              <a:t>("Hello World", 20, 20);</a:t>
            </a:r>
          </a:p>
          <a:p>
            <a:pPr marL="0" indent="0">
              <a:buNone/>
            </a:pPr>
            <a:r>
              <a:rPr lang="en-IN" dirty="0" smtClean="0"/>
              <a:t>		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3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void </a:t>
            </a:r>
            <a:r>
              <a:rPr lang="en-IN" dirty="0" err="1">
                <a:solidFill>
                  <a:srgbClr val="C00000"/>
                </a:solidFill>
              </a:rPr>
              <a:t>drawString</a:t>
            </a:r>
            <a:r>
              <a:rPr lang="en-IN" dirty="0">
                <a:solidFill>
                  <a:srgbClr val="C00000"/>
                </a:solidFill>
              </a:rPr>
              <a:t>(String message,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x,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y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In a Java window, the upper-left corner is</a:t>
            </a:r>
          </a:p>
          <a:p>
            <a:pPr marL="0" indent="0">
              <a:buNone/>
            </a:pPr>
            <a:r>
              <a:rPr lang="en-IN" dirty="0" smtClean="0"/>
              <a:t>	location </a:t>
            </a:r>
            <a:r>
              <a:rPr lang="en-IN" dirty="0"/>
              <a:t>0,0</a:t>
            </a:r>
            <a:r>
              <a:rPr lang="en-IN" dirty="0" smtClean="0"/>
              <a:t>.</a:t>
            </a:r>
          </a:p>
          <a:p>
            <a:r>
              <a:rPr lang="en-IN" dirty="0"/>
              <a:t>an applet </a:t>
            </a:r>
            <a:r>
              <a:rPr lang="en-IN" dirty="0" smtClean="0"/>
              <a:t>begins </a:t>
            </a:r>
            <a:r>
              <a:rPr lang="en-US" dirty="0" smtClean="0"/>
              <a:t>execution </a:t>
            </a:r>
            <a:r>
              <a:rPr lang="en-US" dirty="0"/>
              <a:t>when the name of its class is passed to an applet viewer or to a network browser</a:t>
            </a:r>
            <a:r>
              <a:rPr lang="en-US" dirty="0" smtClean="0"/>
              <a:t>.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Running the </a:t>
            </a:r>
            <a:r>
              <a:rPr lang="en-IN" dirty="0" err="1"/>
              <a:t>HelloWorld</a:t>
            </a:r>
            <a:r>
              <a:rPr lang="en-IN" dirty="0"/>
              <a:t> Applet: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/>
          <a:lstStyle/>
          <a:p>
            <a:r>
              <a:rPr lang="en-US" dirty="0" smtClean="0"/>
              <a:t>Compile using </a:t>
            </a:r>
            <a:r>
              <a:rPr lang="en-US" dirty="0" err="1">
                <a:solidFill>
                  <a:srgbClr val="C00000"/>
                </a:solidFill>
              </a:rPr>
              <a:t>javac</a:t>
            </a:r>
            <a:r>
              <a:rPr lang="en-US" dirty="0"/>
              <a:t> </a:t>
            </a:r>
            <a:r>
              <a:rPr lang="en-US" dirty="0" smtClean="0"/>
              <a:t>command.</a:t>
            </a:r>
          </a:p>
          <a:p>
            <a:r>
              <a:rPr lang="en-US" dirty="0"/>
              <a:t>two ways to run an applet</a:t>
            </a:r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. By html file (web browser).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. By </a:t>
            </a:r>
            <a:r>
              <a:rPr lang="en-US" dirty="0" err="1"/>
              <a:t>appletViewer</a:t>
            </a:r>
            <a:r>
              <a:rPr lang="en-US" dirty="0"/>
              <a:t> tool (for </a:t>
            </a:r>
            <a:r>
              <a:rPr lang="en-US" dirty="0" smtClean="0"/>
              <a:t>testing purpose).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Using web browser: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applet and compile it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that create an html file and </a:t>
            </a:r>
            <a:r>
              <a:rPr lang="en-US" dirty="0" smtClean="0"/>
              <a:t>place the </a:t>
            </a:r>
            <a:r>
              <a:rPr lang="en-US" dirty="0" smtClean="0">
                <a:solidFill>
                  <a:srgbClr val="C00000"/>
                </a:solidFill>
              </a:rPr>
              <a:t>applet </a:t>
            </a:r>
            <a:r>
              <a:rPr lang="en-US" dirty="0">
                <a:solidFill>
                  <a:srgbClr val="C00000"/>
                </a:solidFill>
              </a:rPr>
              <a:t>code in html file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click the html file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//myapplet.html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applet code=" </a:t>
            </a:r>
            <a:r>
              <a:rPr lang="en-US" dirty="0" err="1">
                <a:solidFill>
                  <a:srgbClr val="C00000"/>
                </a:solidFill>
              </a:rPr>
              <a:t>HelloWorld.class</a:t>
            </a:r>
            <a:r>
              <a:rPr lang="en-US" dirty="0">
                <a:solidFill>
                  <a:srgbClr val="C00000"/>
                </a:solidFill>
              </a:rPr>
              <a:t>" </a:t>
            </a:r>
            <a:r>
              <a:rPr lang="en-US" dirty="0" smtClean="0">
                <a:solidFill>
                  <a:srgbClr val="C00000"/>
                </a:solidFill>
              </a:rPr>
              <a:t>		width</a:t>
            </a:r>
            <a:r>
              <a:rPr lang="en-US" dirty="0">
                <a:solidFill>
                  <a:srgbClr val="C00000"/>
                </a:solidFill>
              </a:rPr>
              <a:t>="300" height="300"&gt;&lt;/applet&gt;</a:t>
            </a:r>
          </a:p>
          <a:p>
            <a:pPr marL="0" indent="0">
              <a:buNone/>
            </a:pPr>
            <a:r>
              <a:rPr lang="en-IN" dirty="0" smtClean="0"/>
              <a:t>	&lt;/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IN" dirty="0"/>
              <a:t>&lt;/html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sz="2400" i="1" dirty="0"/>
              <a:t>width and height statements specify the dimensions of the display area used by the applet.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41787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Using </a:t>
            </a:r>
            <a:r>
              <a:rPr lang="en-IN" dirty="0" err="1"/>
              <a:t>appletviewer</a:t>
            </a:r>
            <a:r>
              <a:rPr lang="en-IN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applet that contains applet tag in </a:t>
            </a:r>
            <a:r>
              <a:rPr lang="en-US" dirty="0" smtClean="0"/>
              <a:t>comment.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IN" dirty="0"/>
              <a:t>compile it</a:t>
            </a:r>
            <a:r>
              <a:rPr lang="en-IN" dirty="0" smtClean="0"/>
              <a:t>.</a:t>
            </a:r>
          </a:p>
          <a:p>
            <a:r>
              <a:rPr lang="en-US" dirty="0"/>
              <a:t>Html file is not required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9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1056"/>
            <a:ext cx="8229600" cy="5655108"/>
          </a:xfrm>
        </p:spPr>
        <p:txBody>
          <a:bodyPr/>
          <a:lstStyle/>
          <a:p>
            <a:r>
              <a:rPr lang="en-US" dirty="0"/>
              <a:t>Applet is a Java program that can be embedded into a web </a:t>
            </a:r>
            <a:r>
              <a:rPr lang="en-US" dirty="0" smtClean="0"/>
              <a:t>page</a:t>
            </a:r>
          </a:p>
          <a:p>
            <a:r>
              <a:rPr lang="en-US" dirty="0"/>
              <a:t>It runs inside the web browser and works at client side. </a:t>
            </a:r>
            <a:endParaRPr lang="en-US" dirty="0" smtClean="0"/>
          </a:p>
          <a:p>
            <a:r>
              <a:rPr lang="en-US" dirty="0"/>
              <a:t>Applet is embedded in a HTML page using the APPLET or OBJECT tag and hosted on </a:t>
            </a:r>
            <a:r>
              <a:rPr lang="en-US" dirty="0" smtClean="0"/>
              <a:t>a web </a:t>
            </a:r>
            <a:r>
              <a:rPr lang="en-US" dirty="0"/>
              <a:t>server</a:t>
            </a:r>
            <a:r>
              <a:rPr lang="en-US" dirty="0" smtClean="0"/>
              <a:t>.</a:t>
            </a:r>
          </a:p>
          <a:p>
            <a:r>
              <a:rPr lang="en-US" dirty="0"/>
              <a:t>Applets are used to make the web site more dynamic and entertaining.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 Save file as HelloWorld.java</a:t>
            </a:r>
          </a:p>
          <a:p>
            <a:pPr marL="0" indent="0">
              <a:buNone/>
            </a:pPr>
            <a:r>
              <a:rPr lang="en-US" dirty="0"/>
              <a:t>// A Hello World Applet Using </a:t>
            </a:r>
            <a:r>
              <a:rPr lang="en-US" dirty="0" err="1"/>
              <a:t>appletviewer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java.applet.Applet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java.awt.Graphics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&lt;applet code="</a:t>
            </a:r>
            <a:r>
              <a:rPr lang="en-US" dirty="0" err="1">
                <a:solidFill>
                  <a:srgbClr val="C00000"/>
                </a:solidFill>
              </a:rPr>
              <a:t>HelloWorld</a:t>
            </a:r>
            <a:r>
              <a:rPr lang="en-US" dirty="0">
                <a:solidFill>
                  <a:srgbClr val="C00000"/>
                </a:solidFill>
              </a:rPr>
              <a:t>" width=200 height=60&gt;&lt;/applet&gt;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HelloWorld</a:t>
            </a:r>
            <a:r>
              <a:rPr lang="en-US" dirty="0"/>
              <a:t> extends </a:t>
            </a:r>
            <a:r>
              <a:rPr lang="en-US" dirty="0" smtClean="0"/>
              <a:t>Applet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// </a:t>
            </a:r>
            <a:r>
              <a:rPr lang="en-US" dirty="0" err="1"/>
              <a:t>HelloWorld</a:t>
            </a:r>
            <a:r>
              <a:rPr lang="en-US" dirty="0"/>
              <a:t> class extends Applet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public </a:t>
            </a:r>
            <a:r>
              <a:rPr lang="en-IN" dirty="0"/>
              <a:t>void paint(Graphics g)</a:t>
            </a:r>
          </a:p>
          <a:p>
            <a:pPr marL="0" indent="0">
              <a:buNone/>
            </a:pPr>
            <a:r>
              <a:rPr lang="en-IN" dirty="0" smtClean="0"/>
              <a:t>			{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g.drawString</a:t>
            </a:r>
            <a:r>
              <a:rPr lang="en-US" dirty="0"/>
              <a:t>("Hello World", 20, 20);</a:t>
            </a:r>
          </a:p>
          <a:p>
            <a:pPr marL="0" indent="0">
              <a:buNone/>
            </a:pPr>
            <a:r>
              <a:rPr lang="en-IN" dirty="0" smtClean="0"/>
              <a:t>	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3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To execute the applet by </a:t>
            </a:r>
            <a:r>
              <a:rPr lang="en-US" dirty="0" err="1"/>
              <a:t>appletviewer</a:t>
            </a:r>
            <a:r>
              <a:rPr lang="en-US" dirty="0"/>
              <a:t> tool, write in command prompt: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c</a:t>
            </a:r>
            <a:r>
              <a:rPr lang="en-IN" dirty="0">
                <a:solidFill>
                  <a:srgbClr val="C00000"/>
                </a:solidFill>
              </a:rPr>
              <a:t>:\&gt;javac HelloWorld.java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	c</a:t>
            </a:r>
            <a:r>
              <a:rPr lang="en-IN" dirty="0">
                <a:solidFill>
                  <a:srgbClr val="C00000"/>
                </a:solidFill>
              </a:rPr>
              <a:t>:\&gt;appletviewer </a:t>
            </a:r>
            <a:r>
              <a:rPr lang="en-IN" dirty="0" smtClean="0">
                <a:solidFill>
                  <a:srgbClr val="C00000"/>
                </a:solidFill>
              </a:rPr>
              <a:t>HelloWorld.java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4838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9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The HTML APPLET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APPLET</a:t>
            </a:r>
            <a:r>
              <a:rPr lang="en-US" dirty="0"/>
              <a:t> tag is used to start an applet from both an HTML document and from an applet viewer</a:t>
            </a:r>
            <a:r>
              <a:rPr lang="en-US" dirty="0" smtClean="0"/>
              <a:t>.</a:t>
            </a:r>
          </a:p>
          <a:p>
            <a:r>
              <a:rPr lang="en-IN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applet </a:t>
            </a:r>
            <a:r>
              <a:rPr lang="en-US" dirty="0">
                <a:solidFill>
                  <a:srgbClr val="C00000"/>
                </a:solidFill>
              </a:rPr>
              <a:t>viewer </a:t>
            </a:r>
            <a:r>
              <a:rPr lang="en-US" dirty="0"/>
              <a:t>will execute each APPLET tag that it finds in a </a:t>
            </a:r>
            <a:r>
              <a:rPr lang="en-US" dirty="0">
                <a:solidFill>
                  <a:srgbClr val="C00000"/>
                </a:solidFill>
              </a:rPr>
              <a:t>separate </a:t>
            </a:r>
            <a:r>
              <a:rPr lang="en-US" dirty="0" smtClean="0">
                <a:solidFill>
                  <a:srgbClr val="C00000"/>
                </a:solidFill>
              </a:rPr>
              <a:t>window</a:t>
            </a:r>
            <a:endParaRPr lang="en-US" dirty="0"/>
          </a:p>
          <a:p>
            <a:r>
              <a:rPr lang="en-IN" dirty="0">
                <a:solidFill>
                  <a:srgbClr val="C00000"/>
                </a:solidFill>
              </a:rPr>
              <a:t>web </a:t>
            </a:r>
            <a:r>
              <a:rPr lang="en-IN" dirty="0" smtClean="0">
                <a:solidFill>
                  <a:srgbClr val="C00000"/>
                </a:solidFill>
              </a:rPr>
              <a:t>browsers</a:t>
            </a:r>
            <a:r>
              <a:rPr lang="en-IN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allow many applets on a </a:t>
            </a:r>
            <a:r>
              <a:rPr lang="en-US" dirty="0">
                <a:solidFill>
                  <a:srgbClr val="C00000"/>
                </a:solidFill>
              </a:rPr>
              <a:t>single page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6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syntax for the standard APPLET tag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6400800" cy="54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6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CODEBASE</a:t>
            </a:r>
            <a:r>
              <a:rPr lang="en-IN" dirty="0" smtClean="0"/>
              <a:t>: </a:t>
            </a:r>
          </a:p>
          <a:p>
            <a:pPr lvl="1"/>
            <a:r>
              <a:rPr lang="en-IN" dirty="0" smtClean="0"/>
              <a:t>optional attribute</a:t>
            </a:r>
          </a:p>
          <a:p>
            <a:pPr lvl="1"/>
            <a:r>
              <a:rPr lang="en-US" dirty="0"/>
              <a:t>specifies the base URL of the applet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IN" dirty="0" smtClean="0"/>
              <a:t>(directory that contains applets executable code)</a:t>
            </a:r>
          </a:p>
          <a:p>
            <a:r>
              <a:rPr lang="en-IN" dirty="0"/>
              <a:t>CODE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required </a:t>
            </a:r>
            <a:r>
              <a:rPr lang="en-IN" dirty="0" smtClean="0"/>
              <a:t>attribute</a:t>
            </a:r>
          </a:p>
          <a:p>
            <a:pPr lvl="1"/>
            <a:r>
              <a:rPr lang="en-US" dirty="0"/>
              <a:t>name of the file containing </a:t>
            </a:r>
            <a:r>
              <a:rPr lang="en-US" dirty="0" smtClean="0"/>
              <a:t>your	</a:t>
            </a:r>
            <a:r>
              <a:rPr lang="en-IN" dirty="0" smtClean="0"/>
              <a:t>applet’s </a:t>
            </a:r>
            <a:r>
              <a:rPr lang="en-IN" dirty="0"/>
              <a:t>compiled </a:t>
            </a:r>
            <a:r>
              <a:rPr lang="en-IN" b="1" dirty="0"/>
              <a:t>.class </a:t>
            </a:r>
            <a:r>
              <a:rPr lang="en-IN" dirty="0"/>
              <a:t>file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ALT</a:t>
            </a:r>
          </a:p>
          <a:p>
            <a:pPr lvl="1"/>
            <a:r>
              <a:rPr lang="en-IN" dirty="0"/>
              <a:t>optional </a:t>
            </a:r>
            <a:r>
              <a:rPr lang="en-IN" dirty="0" smtClean="0"/>
              <a:t>attribute</a:t>
            </a:r>
          </a:p>
          <a:p>
            <a:pPr lvl="1"/>
            <a:r>
              <a:rPr lang="en-US" dirty="0"/>
              <a:t>specify a short text </a:t>
            </a:r>
            <a:r>
              <a:rPr lang="en-US" dirty="0" smtClean="0"/>
              <a:t>message </a:t>
            </a:r>
            <a:r>
              <a:rPr lang="en-US" dirty="0"/>
              <a:t>that should be displayed </a:t>
            </a:r>
            <a:r>
              <a:rPr lang="en-US" dirty="0" smtClean="0"/>
              <a:t>if the </a:t>
            </a:r>
            <a:r>
              <a:rPr lang="en-US" dirty="0"/>
              <a:t>browser recognizes the APPLET tag but can’t currently run Java applets.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4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NAME: </a:t>
            </a:r>
            <a:endParaRPr lang="en-IN" dirty="0" smtClean="0"/>
          </a:p>
          <a:p>
            <a:pPr lvl="1"/>
            <a:r>
              <a:rPr lang="en-IN" dirty="0"/>
              <a:t>optional attribute </a:t>
            </a:r>
            <a:endParaRPr lang="en-IN" dirty="0" smtClean="0"/>
          </a:p>
          <a:p>
            <a:pPr lvl="1"/>
            <a:r>
              <a:rPr lang="en-US" dirty="0"/>
              <a:t>specify a name for the applet instance. </a:t>
            </a:r>
            <a:endParaRPr lang="en-US" dirty="0" smtClean="0"/>
          </a:p>
          <a:p>
            <a:r>
              <a:rPr lang="en-IN" dirty="0"/>
              <a:t>WIDTH AND HEIGHT: </a:t>
            </a:r>
            <a:endParaRPr lang="en-IN" dirty="0" smtClean="0"/>
          </a:p>
          <a:p>
            <a:pPr lvl="1"/>
            <a:r>
              <a:rPr lang="en-IN" dirty="0"/>
              <a:t>required attributes </a:t>
            </a:r>
            <a:endParaRPr lang="en-IN" dirty="0" smtClean="0"/>
          </a:p>
          <a:p>
            <a:pPr lvl="1"/>
            <a:r>
              <a:rPr lang="en-US" dirty="0"/>
              <a:t>give the size (in pixels) </a:t>
            </a:r>
            <a:r>
              <a:rPr lang="en-US" dirty="0" smtClean="0"/>
              <a:t>of the </a:t>
            </a:r>
            <a:r>
              <a:rPr lang="en-US" dirty="0"/>
              <a:t>applet display area</a:t>
            </a:r>
            <a:r>
              <a:rPr lang="en-US" dirty="0" smtClean="0"/>
              <a:t>.</a:t>
            </a:r>
          </a:p>
          <a:p>
            <a:r>
              <a:rPr lang="en-IN" dirty="0"/>
              <a:t>ALIGN: </a:t>
            </a:r>
            <a:endParaRPr lang="en-IN" dirty="0" smtClean="0"/>
          </a:p>
          <a:p>
            <a:pPr lvl="1"/>
            <a:r>
              <a:rPr lang="en-IN" dirty="0"/>
              <a:t>optional attribute </a:t>
            </a:r>
            <a:endParaRPr lang="en-IN" dirty="0" smtClean="0"/>
          </a:p>
          <a:p>
            <a:pPr lvl="1"/>
            <a:r>
              <a:rPr lang="en-US" dirty="0"/>
              <a:t>specifies the alignment of the applet</a:t>
            </a:r>
            <a:r>
              <a:rPr lang="en-US" dirty="0" smtClean="0"/>
              <a:t>.</a:t>
            </a:r>
          </a:p>
          <a:p>
            <a:r>
              <a:rPr lang="en-IN" dirty="0"/>
              <a:t>VSPACE AND HSPACE: </a:t>
            </a:r>
            <a:endParaRPr lang="en-IN" dirty="0" smtClean="0"/>
          </a:p>
          <a:p>
            <a:pPr lvl="1"/>
            <a:r>
              <a:rPr lang="en-IN" dirty="0"/>
              <a:t>attributes are optional. </a:t>
            </a:r>
            <a:endParaRPr lang="en-IN" dirty="0" smtClean="0"/>
          </a:p>
          <a:p>
            <a:pPr lvl="1"/>
            <a:r>
              <a:rPr lang="en-US" dirty="0"/>
              <a:t>VSPACE specifies the space, in pixels, </a:t>
            </a:r>
            <a:r>
              <a:rPr lang="en-US" dirty="0" smtClean="0"/>
              <a:t>above and </a:t>
            </a:r>
            <a:r>
              <a:rPr lang="en-US" dirty="0"/>
              <a:t>below the applet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HSPACE specifies the space, in pixels, on each 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3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/>
              <a:t>PARAM NAME AND VALUE: </a:t>
            </a:r>
            <a:endParaRPr lang="en-IN" dirty="0" smtClean="0"/>
          </a:p>
          <a:p>
            <a:pPr lvl="1"/>
            <a:r>
              <a:rPr lang="en-US" dirty="0"/>
              <a:t>The PARAM tag allows you to specify </a:t>
            </a:r>
            <a:r>
              <a:rPr lang="en-US" dirty="0" smtClean="0"/>
              <a:t>applet-specific arguments.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Applets access their attributes with the </a:t>
            </a:r>
            <a:r>
              <a:rPr lang="en-US" b="1" dirty="0" err="1"/>
              <a:t>getParameter</a:t>
            </a:r>
            <a:r>
              <a:rPr lang="en-US" b="1" dirty="0"/>
              <a:t>( ) </a:t>
            </a:r>
            <a:r>
              <a:rPr lang="en-US" dirty="0"/>
              <a:t>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Displaying Graphics in 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java.awt.Graphics</a:t>
            </a:r>
            <a:r>
              <a:rPr lang="en-US" dirty="0"/>
              <a:t> class provides many methods for graphics programming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50077"/>
            <a:ext cx="8382000" cy="366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64534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3" y="4038600"/>
            <a:ext cx="90254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6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Graphics in applet: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480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7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6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 of Java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All applets are subclasses of </a:t>
            </a:r>
            <a:r>
              <a:rPr lang="en-US" dirty="0">
                <a:solidFill>
                  <a:srgbClr val="C00000"/>
                </a:solidFill>
              </a:rPr>
              <a:t>Applet 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all applets must 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java.applet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Applets must also 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java.awt</a:t>
            </a:r>
            <a:r>
              <a:rPr lang="en-US" dirty="0" smtClean="0"/>
              <a:t>.</a:t>
            </a:r>
          </a:p>
          <a:p>
            <a:r>
              <a:rPr lang="en-US" dirty="0"/>
              <a:t>Applet class provides the standard interface between the applet and the browser environment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do not use the main() </a:t>
            </a:r>
            <a:r>
              <a:rPr lang="en-US" dirty="0"/>
              <a:t>method for initiating the execution of the code.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2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37145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Passing Parameters to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The APPLET tag in HTML allows us to pass parameters to an applet. </a:t>
            </a:r>
            <a:endParaRPr lang="en-US" dirty="0" smtClean="0"/>
          </a:p>
          <a:p>
            <a:r>
              <a:rPr lang="en-US" dirty="0"/>
              <a:t>To retrieve a parameter, </a:t>
            </a:r>
            <a:r>
              <a:rPr lang="en-US" dirty="0" smtClean="0"/>
              <a:t>the </a:t>
            </a:r>
            <a:r>
              <a:rPr lang="en-US" dirty="0" err="1" smtClean="0"/>
              <a:t>getParameter</a:t>
            </a:r>
            <a:r>
              <a:rPr lang="en-US" dirty="0"/>
              <a:t>( ) method is used</a:t>
            </a:r>
            <a:r>
              <a:rPr lang="en-US" dirty="0" smtClean="0"/>
              <a:t>.</a:t>
            </a:r>
          </a:p>
          <a:p>
            <a:r>
              <a:rPr lang="en-US" dirty="0"/>
              <a:t>It returns the value of the specified parameter in the form of a String object. </a:t>
            </a:r>
            <a:endParaRPr lang="en-US" dirty="0" smtClean="0"/>
          </a:p>
          <a:p>
            <a:r>
              <a:rPr lang="en-US" dirty="0"/>
              <a:t>for numeric </a:t>
            </a:r>
            <a:r>
              <a:rPr lang="en-US" dirty="0" smtClean="0"/>
              <a:t>and Boolean </a:t>
            </a:r>
            <a:r>
              <a:rPr lang="en-US" dirty="0"/>
              <a:t>values, we need to convert their string representations into their internal formats.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30560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9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9" y="1142999"/>
            <a:ext cx="7401641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1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5791200" cy="537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7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5334000" cy="484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applet cannot be run independently- </a:t>
            </a:r>
            <a:r>
              <a:rPr lang="en-US" dirty="0" smtClean="0"/>
              <a:t>They </a:t>
            </a:r>
            <a:r>
              <a:rPr lang="en-US" dirty="0"/>
              <a:t>run from inside a webpage using HTML tag</a:t>
            </a:r>
            <a:r>
              <a:rPr lang="en-US" dirty="0" smtClean="0"/>
              <a:t>.</a:t>
            </a:r>
          </a:p>
          <a:p>
            <a:r>
              <a:rPr lang="en-US" dirty="0"/>
              <a:t>they run within either a web browser or an applet viewer</a:t>
            </a:r>
            <a:r>
              <a:rPr lang="en-US" dirty="0" smtClean="0"/>
              <a:t>.</a:t>
            </a:r>
          </a:p>
          <a:p>
            <a:r>
              <a:rPr lang="en-US" dirty="0"/>
              <a:t>JDK provides a standard applet viewer tool called </a:t>
            </a:r>
            <a:r>
              <a:rPr lang="en-US" dirty="0">
                <a:solidFill>
                  <a:srgbClr val="C00000"/>
                </a:solidFill>
              </a:rPr>
              <a:t>applet viewer</a:t>
            </a:r>
            <a:r>
              <a:rPr lang="en-US" dirty="0" smtClean="0"/>
              <a:t>.</a:t>
            </a:r>
          </a:p>
          <a:p>
            <a:r>
              <a:rPr lang="en-US" dirty="0"/>
              <a:t>Output of an applet window is handled with </a:t>
            </a:r>
            <a:r>
              <a:rPr lang="en-US" dirty="0" smtClean="0"/>
              <a:t>various AWT </a:t>
            </a:r>
            <a:r>
              <a:rPr lang="en-US" dirty="0"/>
              <a:t>methods, such as </a:t>
            </a:r>
            <a:r>
              <a:rPr lang="en-US" dirty="0" err="1"/>
              <a:t>drawString</a:t>
            </a:r>
            <a:r>
              <a:rPr lang="en-US" dirty="0" smtClean="0"/>
              <a:t>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JVM is required to view an applet.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JVM on the user's machine creates an instance of the </a:t>
            </a:r>
            <a:r>
              <a:rPr lang="en-US" dirty="0" smtClean="0"/>
              <a:t>applet class </a:t>
            </a:r>
            <a:r>
              <a:rPr lang="en-US" dirty="0"/>
              <a:t>and invokes various methods during the applet's lifetime.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5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Advantage of Applet</a:t>
            </a:r>
          </a:p>
          <a:p>
            <a:r>
              <a:rPr lang="en-US" dirty="0" smtClean="0"/>
              <a:t>It </a:t>
            </a:r>
            <a:r>
              <a:rPr lang="en-US" dirty="0"/>
              <a:t>works at client side so </a:t>
            </a:r>
            <a:r>
              <a:rPr lang="en-US" dirty="0">
                <a:solidFill>
                  <a:srgbClr val="C00000"/>
                </a:solidFill>
              </a:rPr>
              <a:t>less response time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Secured</a:t>
            </a:r>
          </a:p>
          <a:p>
            <a:r>
              <a:rPr lang="en-US" dirty="0"/>
              <a:t>It can be executed by browsers running under </a:t>
            </a:r>
            <a:r>
              <a:rPr lang="en-US" dirty="0">
                <a:solidFill>
                  <a:srgbClr val="C00000"/>
                </a:solidFill>
              </a:rPr>
              <a:t>many </a:t>
            </a:r>
            <a:r>
              <a:rPr lang="en-US" dirty="0" smtClean="0">
                <a:solidFill>
                  <a:srgbClr val="C00000"/>
                </a:solidFill>
              </a:rPr>
              <a:t>platforms</a:t>
            </a:r>
            <a:r>
              <a:rPr lang="en-US" dirty="0"/>
              <a:t>, including Linux, Windows, </a:t>
            </a:r>
            <a:r>
              <a:rPr lang="en-US" dirty="0" smtClean="0"/>
              <a:t>Mac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US" u="sng" dirty="0"/>
              <a:t>Drawback of Applet</a:t>
            </a:r>
          </a:p>
          <a:p>
            <a:r>
              <a:rPr lang="en-US" dirty="0">
                <a:solidFill>
                  <a:srgbClr val="C00000"/>
                </a:solidFill>
              </a:rPr>
              <a:t>Plugin is required </a:t>
            </a:r>
            <a:r>
              <a:rPr lang="en-US" dirty="0"/>
              <a:t>at client browser to execute applet.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1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			Two </a:t>
            </a:r>
            <a:r>
              <a:rPr lang="en-IN" b="1" dirty="0"/>
              <a:t>Types of </a:t>
            </a:r>
            <a:r>
              <a:rPr lang="en-IN" b="1" dirty="0" smtClean="0"/>
              <a:t>Applets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directly on the </a:t>
            </a:r>
            <a:r>
              <a:rPr lang="en-US" b="1" dirty="0"/>
              <a:t>Applet </a:t>
            </a:r>
            <a:r>
              <a:rPr lang="en-US" dirty="0" smtClean="0"/>
              <a:t>class.</a:t>
            </a:r>
          </a:p>
          <a:p>
            <a:pPr marL="857250" lvl="1" indent="-457200"/>
            <a:r>
              <a:rPr lang="en-IN" dirty="0" smtClean="0"/>
              <a:t> These applets </a:t>
            </a:r>
            <a:r>
              <a:rPr lang="en-US" dirty="0" smtClean="0"/>
              <a:t>use </a:t>
            </a:r>
            <a:r>
              <a:rPr lang="en-US" dirty="0"/>
              <a:t>the Abstract Window Toolkit (AWT) to provide the graphical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available since Java was first </a:t>
            </a:r>
            <a:r>
              <a:rPr lang="en-US" dirty="0" smtClean="0"/>
              <a:t>created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based on the Swing class </a:t>
            </a:r>
            <a:r>
              <a:rPr lang="en-US" b="1" dirty="0" err="1" smtClean="0"/>
              <a:t>Japplet</a:t>
            </a:r>
            <a:endParaRPr lang="en-US" dirty="0"/>
          </a:p>
          <a:p>
            <a:pPr lvl="1"/>
            <a:r>
              <a:rPr lang="en-IN" dirty="0"/>
              <a:t>which </a:t>
            </a:r>
            <a:r>
              <a:rPr lang="en-IN" dirty="0" smtClean="0"/>
              <a:t>inherits </a:t>
            </a:r>
            <a:r>
              <a:rPr lang="en-IN" b="1" dirty="0" smtClean="0"/>
              <a:t>Applet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use the Swing classes to provide the GUI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a </a:t>
            </a:r>
            <a:r>
              <a:rPr lang="en-IN"/>
              <a:t>richer </a:t>
            </a:r>
            <a:r>
              <a:rPr lang="en-IN" smtClean="0"/>
              <a:t>and often </a:t>
            </a:r>
            <a:r>
              <a:rPr lang="en-IN" dirty="0"/>
              <a:t>easier-to-use </a:t>
            </a:r>
            <a:r>
              <a:rPr lang="en-IN"/>
              <a:t>user </a:t>
            </a:r>
            <a:r>
              <a:rPr lang="en-IN" smtClean="0"/>
              <a:t>interface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Life cycle of an Applet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When an applet begins, the following </a:t>
            </a:r>
            <a:r>
              <a:rPr lang="en-US" dirty="0" smtClean="0"/>
              <a:t>methods </a:t>
            </a:r>
            <a:r>
              <a:rPr lang="en-US" dirty="0"/>
              <a:t>are called, in this sequence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IN" dirty="0" smtClean="0"/>
              <a:t>	1</a:t>
            </a:r>
            <a:r>
              <a:rPr lang="en-IN" dirty="0"/>
              <a:t>. </a:t>
            </a:r>
            <a:r>
              <a:rPr lang="en-IN" b="1" dirty="0" err="1"/>
              <a:t>init</a:t>
            </a:r>
            <a:r>
              <a:rPr lang="en-IN" b="1" dirty="0"/>
              <a:t>( )</a:t>
            </a:r>
          </a:p>
          <a:p>
            <a:pPr marL="457200" lvl="1" indent="0">
              <a:buNone/>
            </a:pPr>
            <a:r>
              <a:rPr lang="en-IN" dirty="0" smtClean="0"/>
              <a:t>	2</a:t>
            </a:r>
            <a:r>
              <a:rPr lang="en-IN" dirty="0"/>
              <a:t>. </a:t>
            </a:r>
            <a:r>
              <a:rPr lang="en-IN" b="1" dirty="0"/>
              <a:t>start( )</a:t>
            </a:r>
          </a:p>
          <a:p>
            <a:pPr marL="457200" lvl="1" indent="0">
              <a:buNone/>
            </a:pPr>
            <a:r>
              <a:rPr lang="en-IN" dirty="0" smtClean="0"/>
              <a:t>	3</a:t>
            </a:r>
            <a:r>
              <a:rPr lang="en-IN" dirty="0"/>
              <a:t>. </a:t>
            </a:r>
            <a:r>
              <a:rPr lang="en-IN" b="1" dirty="0"/>
              <a:t>paint( </a:t>
            </a:r>
            <a:r>
              <a:rPr lang="en-IN" b="1" dirty="0" smtClean="0"/>
              <a:t>)</a:t>
            </a:r>
          </a:p>
          <a:p>
            <a:r>
              <a:rPr lang="en-US" dirty="0"/>
              <a:t>When an applet is terminated, the following sequence of method calls takes place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IN" dirty="0" smtClean="0"/>
              <a:t>	1</a:t>
            </a:r>
            <a:r>
              <a:rPr lang="en-IN" dirty="0"/>
              <a:t>. </a:t>
            </a:r>
            <a:r>
              <a:rPr lang="en-IN" b="1" dirty="0"/>
              <a:t>stop( )</a:t>
            </a:r>
          </a:p>
          <a:p>
            <a:pPr marL="457200" lvl="1" indent="0">
              <a:buNone/>
            </a:pPr>
            <a:r>
              <a:rPr lang="en-IN" dirty="0" smtClean="0"/>
              <a:t>	2</a:t>
            </a:r>
            <a:r>
              <a:rPr lang="en-IN" dirty="0"/>
              <a:t>. </a:t>
            </a:r>
            <a:r>
              <a:rPr lang="en-IN" b="1" dirty="0"/>
              <a:t>destroy(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IN" b="1" dirty="0" err="1"/>
              <a:t>init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</a:p>
          <a:p>
            <a:pPr lvl="1"/>
            <a:r>
              <a:rPr lang="en-US" dirty="0"/>
              <a:t>first method to be </a:t>
            </a:r>
            <a:r>
              <a:rPr lang="en-US" dirty="0" smtClean="0"/>
              <a:t>called</a:t>
            </a:r>
          </a:p>
          <a:p>
            <a:pPr lvl="1"/>
            <a:r>
              <a:rPr lang="en-IN" dirty="0"/>
              <a:t>where you should </a:t>
            </a:r>
            <a:r>
              <a:rPr lang="en-IN" dirty="0" smtClean="0"/>
              <a:t>initialize variables.</a:t>
            </a:r>
          </a:p>
          <a:p>
            <a:pPr lvl="1"/>
            <a:r>
              <a:rPr lang="en-US" dirty="0"/>
              <a:t>method is called only once during the run time of your applet</a:t>
            </a:r>
            <a:r>
              <a:rPr lang="en-US" dirty="0" smtClean="0"/>
              <a:t>.-- </a:t>
            </a:r>
            <a:r>
              <a:rPr lang="en-US" dirty="0"/>
              <a:t>the first time an applet is loaded</a:t>
            </a:r>
            <a:endParaRPr lang="en-US" dirty="0" smtClean="0"/>
          </a:p>
          <a:p>
            <a:r>
              <a:rPr lang="en-IN" b="1" dirty="0"/>
              <a:t>start( </a:t>
            </a:r>
            <a:r>
              <a:rPr lang="en-IN" b="1" dirty="0" smtClean="0"/>
              <a:t>)</a:t>
            </a:r>
          </a:p>
          <a:p>
            <a:pPr lvl="1"/>
            <a:r>
              <a:rPr lang="en-IN" dirty="0"/>
              <a:t>called after </a:t>
            </a:r>
            <a:r>
              <a:rPr lang="en-IN" b="1" dirty="0" err="1"/>
              <a:t>init</a:t>
            </a:r>
            <a:r>
              <a:rPr lang="en-IN" b="1" dirty="0"/>
              <a:t>( </a:t>
            </a:r>
            <a:r>
              <a:rPr lang="en-IN" b="1" dirty="0" smtClean="0"/>
              <a:t>)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also called to restart an applet after it </a:t>
            </a:r>
            <a:r>
              <a:rPr lang="en-US" dirty="0" smtClean="0"/>
              <a:t>has </a:t>
            </a:r>
            <a:r>
              <a:rPr lang="en-IN" dirty="0" smtClean="0"/>
              <a:t>been </a:t>
            </a:r>
            <a:r>
              <a:rPr lang="en-IN" dirty="0"/>
              <a:t>stopped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called each time an applet’s HTML document is displayed </a:t>
            </a:r>
            <a:r>
              <a:rPr lang="en-US" dirty="0" smtClean="0"/>
              <a:t>onscreen- </a:t>
            </a:r>
            <a:r>
              <a:rPr lang="en-US" dirty="0"/>
              <a:t>applet resumes execution at </a:t>
            </a:r>
            <a:r>
              <a:rPr lang="en-US" b="1" dirty="0"/>
              <a:t>start( )</a:t>
            </a:r>
            <a:r>
              <a:rPr lang="en-US" dirty="0"/>
              <a:t>.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4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905</Words>
  <Application>Microsoft Office PowerPoint</Application>
  <PresentationFormat>On-screen Show (4:3)</PresentationFormat>
  <Paragraphs>164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Java Applet</vt:lpstr>
      <vt:lpstr>PowerPoint Presentation</vt:lpstr>
      <vt:lpstr>Features of Java Applets</vt:lpstr>
      <vt:lpstr>PowerPoint Presentation</vt:lpstr>
      <vt:lpstr>PowerPoint Presentation</vt:lpstr>
      <vt:lpstr>PowerPoint Presentation</vt:lpstr>
      <vt:lpstr>PowerPoint Presentation</vt:lpstr>
      <vt:lpstr>Life cycle of an Applet</vt:lpstr>
      <vt:lpstr>PowerPoint Presentation</vt:lpstr>
      <vt:lpstr>PowerPoint Presentation</vt:lpstr>
      <vt:lpstr>PowerPoint Presentation</vt:lpstr>
      <vt:lpstr>Applet Skeleton</vt:lpstr>
      <vt:lpstr>PowerPoint Presentation</vt:lpstr>
      <vt:lpstr>Creating Applets</vt:lpstr>
      <vt:lpstr>PowerPoint Presentation</vt:lpstr>
      <vt:lpstr>Running the HelloWorld Applet:</vt:lpstr>
      <vt:lpstr>Using web browser:</vt:lpstr>
      <vt:lpstr>PowerPoint Presentation</vt:lpstr>
      <vt:lpstr>Using appletviewer :</vt:lpstr>
      <vt:lpstr>PowerPoint Presentation</vt:lpstr>
      <vt:lpstr>PowerPoint Presentation</vt:lpstr>
      <vt:lpstr>The HTML APPLET Tag</vt:lpstr>
      <vt:lpstr>The syntax for the standard APPLET tag</vt:lpstr>
      <vt:lpstr>PowerPoint Presentation</vt:lpstr>
      <vt:lpstr>PowerPoint Presentation</vt:lpstr>
      <vt:lpstr>PowerPoint Presentation</vt:lpstr>
      <vt:lpstr>Displaying Graphics in Applet</vt:lpstr>
      <vt:lpstr>PowerPoint Presentation</vt:lpstr>
      <vt:lpstr>Example of Graphics in applet:</vt:lpstr>
      <vt:lpstr>PowerPoint Presentation</vt:lpstr>
      <vt:lpstr>Passing Parameters to Applets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Chaithanya</dc:creator>
  <cp:lastModifiedBy>Windows User</cp:lastModifiedBy>
  <cp:revision>24</cp:revision>
  <dcterms:created xsi:type="dcterms:W3CDTF">2006-08-16T00:00:00Z</dcterms:created>
  <dcterms:modified xsi:type="dcterms:W3CDTF">2019-05-13T16:55:53Z</dcterms:modified>
</cp:coreProperties>
</file>