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DB06-4E55-4D99-8E38-DA909E5635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50F4-7E17-4A7A-B983-80CE5A523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SQL--- MODULE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Constraints on Tuples Using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(</a:t>
            </a:r>
            <a:r>
              <a:rPr lang="en-US" dirty="0" err="1" smtClean="0">
                <a:solidFill>
                  <a:srgbClr val="FF0000"/>
                </a:solidFill>
              </a:rPr>
              <a:t>Dept_create_date</a:t>
            </a:r>
            <a:r>
              <a:rPr lang="en-US" dirty="0" smtClean="0">
                <a:solidFill>
                  <a:srgbClr val="FF0000"/>
                </a:solidFill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</a:rPr>
              <a:t>Mgr_start_date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SQL command for data definition is the CREATE statement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CREATE  SCHEMA   COMPANY  AUTHORIZATION ‘</a:t>
            </a:r>
            <a:r>
              <a:rPr lang="en-US" sz="2400" b="1" dirty="0" err="1" smtClean="0">
                <a:solidFill>
                  <a:srgbClr val="FF0000"/>
                </a:solidFill>
              </a:rPr>
              <a:t>Jsmith</a:t>
            </a:r>
            <a:r>
              <a:rPr lang="en-US" sz="2400" b="1" dirty="0" smtClean="0">
                <a:solidFill>
                  <a:srgbClr val="FF0000"/>
                </a:solidFill>
              </a:rPr>
              <a:t>’;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CREATE TABLE COMPANY.EMPLOYEE ...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CREATE TABLE EMPLOYEE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CREATE DOMAIN SSN_TYPE AS CHAR(9);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371601"/>
            <a:ext cx="8534401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u="sng" dirty="0" smtClean="0"/>
              <a:t>Attribute Constraints and Attribute Defaults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value DEFAULT  &lt;value&gt;….. If no default clause is specified, the default </a:t>
            </a:r>
            <a:r>
              <a:rPr lang="en-US" dirty="0" err="1" smtClean="0"/>
              <a:t>default</a:t>
            </a:r>
            <a:r>
              <a:rPr lang="en-US" dirty="0" smtClean="0"/>
              <a:t> value is NULL for attributes that do not have the NOT NULL constraint.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u="sng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257800"/>
            <a:ext cx="7239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Specifying Key and Referential Integrity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PRIMARY KEY clause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Dnumber</a:t>
            </a:r>
            <a:r>
              <a:rPr lang="en-US" dirty="0" smtClean="0">
                <a:solidFill>
                  <a:srgbClr val="FF0000"/>
                </a:solidFill>
              </a:rPr>
              <a:t> INT PRIMARY KEY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UNIQUE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Dname</a:t>
            </a:r>
            <a:r>
              <a:rPr lang="en-US" dirty="0" smtClean="0">
                <a:solidFill>
                  <a:srgbClr val="FF0000"/>
                </a:solidFill>
              </a:rPr>
              <a:t> VARCHAR(15) UNIQUE;</a:t>
            </a:r>
          </a:p>
          <a:p>
            <a:pPr marL="514350" indent="-514350">
              <a:buNone/>
            </a:pPr>
            <a:r>
              <a:rPr lang="en-US" dirty="0" smtClean="0"/>
              <a:t>3.  FOREIGN KEY clause for referential integrity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Names to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may be given a constraint name, following the keyword CONSTRAINT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135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SQL--- MODULE III</vt:lpstr>
      <vt:lpstr>Slide 2</vt:lpstr>
      <vt:lpstr>Slide 3</vt:lpstr>
      <vt:lpstr>Slide 4</vt:lpstr>
      <vt:lpstr>Slide 5</vt:lpstr>
      <vt:lpstr>Constraints in sql</vt:lpstr>
      <vt:lpstr>Constraints in sql</vt:lpstr>
      <vt:lpstr>Slide 8</vt:lpstr>
      <vt:lpstr>Giving Names to Constraints</vt:lpstr>
      <vt:lpstr>Specifying Constraints on Tuples Using CHECK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Computer</dc:creator>
  <cp:lastModifiedBy>Computer</cp:lastModifiedBy>
  <cp:revision>13</cp:revision>
  <dcterms:created xsi:type="dcterms:W3CDTF">2018-02-09T04:22:00Z</dcterms:created>
  <dcterms:modified xsi:type="dcterms:W3CDTF">2018-02-09T04:53:20Z</dcterms:modified>
</cp:coreProperties>
</file>