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46"/>
  </p:notesMasterIdLst>
  <p:sldIdLst>
    <p:sldId id="256" r:id="rId2"/>
    <p:sldId id="257" r:id="rId3"/>
    <p:sldId id="258" r:id="rId4"/>
    <p:sldId id="265" r:id="rId5"/>
    <p:sldId id="259" r:id="rId6"/>
    <p:sldId id="278" r:id="rId7"/>
    <p:sldId id="279" r:id="rId8"/>
    <p:sldId id="281" r:id="rId9"/>
    <p:sldId id="282" r:id="rId10"/>
    <p:sldId id="280" r:id="rId11"/>
    <p:sldId id="283" r:id="rId12"/>
    <p:sldId id="284" r:id="rId13"/>
    <p:sldId id="285" r:id="rId14"/>
    <p:sldId id="264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67" r:id="rId23"/>
    <p:sldId id="271" r:id="rId24"/>
    <p:sldId id="270" r:id="rId25"/>
    <p:sldId id="287" r:id="rId26"/>
    <p:sldId id="297" r:id="rId27"/>
    <p:sldId id="295" r:id="rId28"/>
    <p:sldId id="294" r:id="rId29"/>
    <p:sldId id="272" r:id="rId30"/>
    <p:sldId id="298" r:id="rId31"/>
    <p:sldId id="299" r:id="rId32"/>
    <p:sldId id="300" r:id="rId33"/>
    <p:sldId id="301" r:id="rId34"/>
    <p:sldId id="277" r:id="rId35"/>
    <p:sldId id="302" r:id="rId36"/>
    <p:sldId id="303" r:id="rId37"/>
    <p:sldId id="269" r:id="rId38"/>
    <p:sldId id="304" r:id="rId39"/>
    <p:sldId id="305" r:id="rId40"/>
    <p:sldId id="306" r:id="rId41"/>
    <p:sldId id="307" r:id="rId42"/>
    <p:sldId id="308" r:id="rId43"/>
    <p:sldId id="309" r:id="rId44"/>
    <p:sldId id="310" r:id="rId4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71B5D-8126-4DA1-8243-A3CB3F98DD4B}" type="datetimeFigureOut">
              <a:rPr lang="en-IN" smtClean="0"/>
              <a:pPr/>
              <a:t>24-05-2019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2E559-044A-4950-93E2-8FEE015406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9EF28C0E-6687-4B79-9721-5FDF29BB5590}" type="slidenum">
              <a:rPr lang="en-US" altLang="en-US" smtClean="0"/>
              <a:pPr eaLnBrk="1" hangingPunct="1">
                <a:spcBef>
                  <a:spcPct val="0"/>
                </a:spcBef>
                <a:defRPr/>
              </a:pPr>
              <a:t>29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5/24/2019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5/24/2019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Control logic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Module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7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7620000" cy="6212160"/>
          </a:xfrm>
        </p:spPr>
        <p:txBody>
          <a:bodyPr/>
          <a:lstStyle/>
          <a:p>
            <a:r>
              <a:rPr lang="en-IN" dirty="0"/>
              <a:t>Algorithm: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8" y="592204"/>
            <a:ext cx="5359795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80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620000" cy="6140152"/>
          </a:xfrm>
        </p:spPr>
        <p:txBody>
          <a:bodyPr/>
          <a:lstStyle/>
          <a:p>
            <a:r>
              <a:rPr lang="en-IN" dirty="0"/>
              <a:t>Control state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0708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30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1014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00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7620000" cy="6212160"/>
          </a:xfrm>
        </p:spPr>
        <p:txBody>
          <a:bodyPr/>
          <a:lstStyle/>
          <a:p>
            <a:r>
              <a:rPr lang="en-IN" dirty="0"/>
              <a:t>Design of hard wired control</a:t>
            </a:r>
          </a:p>
          <a:p>
            <a:pPr lvl="1"/>
            <a:r>
              <a:rPr lang="en-IN" dirty="0"/>
              <a:t>8 states are required as we have seen. </a:t>
            </a:r>
          </a:p>
          <a:p>
            <a:pPr lvl="1"/>
            <a:r>
              <a:rPr lang="en-IN" dirty="0"/>
              <a:t>So 8 D flip-flops used with the following input functions (implemented in decision logic). </a:t>
            </a:r>
          </a:p>
          <a:p>
            <a:pPr lvl="1"/>
            <a:r>
              <a:rPr lang="en-IN" dirty="0"/>
              <a:t>At a time, any of the state will be active and corresponding D flipflop will be activated. </a:t>
            </a:r>
          </a:p>
          <a:p>
            <a:pPr lvl="1"/>
            <a:r>
              <a:rPr lang="en-IN" dirty="0"/>
              <a:t>The output signals are generated according to the Boolean function (in table) using OR gate.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830193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13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Sequence register and decoder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Register: to sequence control states</a:t>
            </a:r>
          </a:p>
          <a:p>
            <a:r>
              <a:rPr lang="en-IN" dirty="0"/>
              <a:t>Register decoded to provide one output for each state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97055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30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Example[Hardwired control-example2]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Problem statement: To design an arithmetic circuit that multiplies two fixed point binary numbers in sign magnitude representation</a:t>
                </a:r>
              </a:p>
              <a:p>
                <a:r>
                  <a:rPr lang="en-IN" dirty="0"/>
                  <a:t>Equipment configuration:</a:t>
                </a:r>
              </a:p>
              <a:p>
                <a:pPr lvl="1"/>
                <a:r>
                  <a:rPr lang="en-IN" u="sng" dirty="0"/>
                  <a:t>Registers</a:t>
                </a:r>
              </a:p>
              <a:p>
                <a:pPr lvl="1"/>
                <a:r>
                  <a:rPr lang="en-IN" dirty="0"/>
                  <a:t>B: to store multiplicand, Q-multiplier, A-partial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: sign bits</a:t>
                </a:r>
              </a:p>
              <a:p>
                <a:pPr lvl="1"/>
                <a:r>
                  <a:rPr lang="en-IN" dirty="0"/>
                  <a:t>P: counter(no of bits in the multiplier, decremented after formation of each partial product)</a:t>
                </a:r>
              </a:p>
              <a:p>
                <a:pPr lvl="1"/>
                <a:r>
                  <a:rPr lang="en-IN" u="sng" dirty="0"/>
                  <a:t>Input signals to control logic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/>
                  <a:t>: operation to be performed</a:t>
                </a:r>
              </a:p>
              <a:p>
                <a:pPr lvl="1"/>
                <a:r>
                  <a:rPr lang="en-IN" u="sng" dirty="0"/>
                  <a:t>Output signal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: rightmost bit in register Q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b="-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1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06578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46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2656"/>
            <a:ext cx="4868465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1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988840"/>
            <a:ext cx="680178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27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7969696" cy="4800600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 from control logic:</a:t>
            </a:r>
          </a:p>
          <a:p>
            <a:pPr lvl="1"/>
            <a:r>
              <a:rPr lang="en-IN" b="1" dirty="0"/>
              <a:t>T0</a:t>
            </a:r>
            <a:r>
              <a:rPr lang="en-IN" dirty="0"/>
              <a:t>-indicates that system in initial state</a:t>
            </a:r>
          </a:p>
          <a:p>
            <a:pPr lvl="1"/>
            <a:r>
              <a:rPr lang="en-IN" b="1" dirty="0"/>
              <a:t>T1</a:t>
            </a:r>
            <a:r>
              <a:rPr lang="en-IN" dirty="0"/>
              <a:t>-loads sign to As and k into P</a:t>
            </a:r>
          </a:p>
          <a:p>
            <a:pPr lvl="1"/>
            <a:r>
              <a:rPr lang="en-IN" b="1" dirty="0"/>
              <a:t>T2</a:t>
            </a:r>
            <a:r>
              <a:rPr lang="en-IN" dirty="0"/>
              <a:t>-decrements P, </a:t>
            </a:r>
          </a:p>
          <a:p>
            <a:pPr lvl="2"/>
            <a:r>
              <a:rPr lang="en-IN" dirty="0"/>
              <a:t>If Q=1, L generated- loads A (sum)and E</a:t>
            </a:r>
          </a:p>
          <a:p>
            <a:pPr lvl="1"/>
            <a:r>
              <a:rPr lang="en-IN" b="1" dirty="0"/>
              <a:t>T3</a:t>
            </a:r>
            <a:r>
              <a:rPr lang="en-IN" dirty="0"/>
              <a:t>-Shifts A,Q, clears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547744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8" y="4172449"/>
            <a:ext cx="4340571" cy="138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22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control logic initiates all microoperations in data processor</a:t>
            </a:r>
          </a:p>
          <a:p>
            <a:r>
              <a:rPr lang="en-US" altLang="en-US" dirty="0"/>
              <a:t>To execute instructions, the processor must have some means of generating the control signals needed in the proper sequence</a:t>
            </a:r>
          </a:p>
          <a:p>
            <a:r>
              <a:rPr lang="en-US" altLang="en-US" dirty="0"/>
              <a:t>Done using sequential circuit whose internal states dictate the control functions of the system</a:t>
            </a:r>
          </a:p>
          <a:p>
            <a:r>
              <a:rPr lang="en-US" altLang="en-US" dirty="0"/>
              <a:t>I.e., at any time, state of sequential control initiates a set of microoperations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8640"/>
            <a:ext cx="427001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774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60"/>
            <a:ext cx="7620000" cy="6284168"/>
          </a:xfrm>
        </p:spPr>
        <p:txBody>
          <a:bodyPr/>
          <a:lstStyle/>
          <a:p>
            <a:r>
              <a:rPr lang="en-IN" dirty="0"/>
              <a:t>Design of hard wired control</a:t>
            </a:r>
          </a:p>
          <a:p>
            <a:pPr lvl="1"/>
            <a:r>
              <a:rPr lang="en-IN" dirty="0"/>
              <a:t>2 JK </a:t>
            </a:r>
            <a:r>
              <a:rPr lang="en-IN" dirty="0" err="1"/>
              <a:t>flipflops</a:t>
            </a:r>
            <a:r>
              <a:rPr lang="en-IN" dirty="0"/>
              <a:t> and 1 2x4 decoder can be used as there are 4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716698"/>
            <a:ext cx="7854193" cy="414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283" y="916360"/>
            <a:ext cx="46291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77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59"/>
            <a:ext cx="7344816" cy="455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70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Programmable Logic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 replaces decoder and decision logic circuits</a:t>
            </a:r>
          </a:p>
          <a:p>
            <a:r>
              <a:rPr lang="en-IN" dirty="0"/>
              <a:t>Internal paths inside PLA are programmed according to program table</a:t>
            </a:r>
          </a:p>
          <a:p>
            <a:r>
              <a:rPr lang="en-IN" dirty="0"/>
              <a:t>Similar to sequence register and decoder method, except that all combinational circuits are implemented with PLA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30400"/>
            <a:ext cx="57531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591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AND </a:t>
            </a:r>
            <a:r>
              <a:rPr lang="en-IN" dirty="0" err="1"/>
              <a:t>and</a:t>
            </a:r>
            <a:r>
              <a:rPr lang="en-IN" dirty="0"/>
              <a:t> OR gates inside the PLA are initially fabricated with the links (fuses) among them</a:t>
            </a:r>
          </a:p>
          <a:p>
            <a:endParaRPr lang="en-IN" dirty="0"/>
          </a:p>
          <a:p>
            <a:r>
              <a:rPr lang="en-IN" dirty="0"/>
              <a:t>The specific Boolean functions are implemented in sum of products form by opening appropriate links and leaving the desired connections.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1912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486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69246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09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Example(section 10.7)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7605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Design steps:</a:t>
            </a:r>
          </a:p>
          <a:p>
            <a:endParaRPr lang="en-IN" dirty="0"/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Obtain state table for controller</a:t>
            </a:r>
          </a:p>
          <a:p>
            <a:pPr marL="411480" lvl="1" indent="0">
              <a:buNone/>
            </a:pPr>
            <a:r>
              <a:rPr lang="en-IN" dirty="0"/>
              <a:t>(No of states determine the number of </a:t>
            </a:r>
            <a:r>
              <a:rPr lang="en-IN" dirty="0" err="1"/>
              <a:t>flipflops</a:t>
            </a:r>
            <a:r>
              <a:rPr lang="en-IN" dirty="0"/>
              <a:t> for sequence </a:t>
            </a:r>
            <a:r>
              <a:rPr lang="en-IN" dirty="0" err="1"/>
              <a:t>reg</a:t>
            </a:r>
            <a:r>
              <a:rPr lang="en-IN" dirty="0"/>
              <a:t>)</a:t>
            </a:r>
          </a:p>
          <a:p>
            <a:pPr marL="411480" lvl="1" indent="0">
              <a:buNone/>
            </a:pPr>
            <a:endParaRPr lang="en-IN" dirty="0"/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Connect PLA to sequence register and to input and output variables </a:t>
            </a:r>
          </a:p>
          <a:p>
            <a:pPr marL="411480" lvl="1" indent="0">
              <a:buNone/>
            </a:pPr>
            <a:r>
              <a:rPr lang="en-IN" dirty="0"/>
              <a:t>PLA program table obtained from state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80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/>
          <a:lstStyle/>
          <a:p>
            <a:r>
              <a:rPr lang="en-IN" dirty="0"/>
              <a:t>Consider the example of binary multiplier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59817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09725"/>
            <a:ext cx="46291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682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7969696" cy="4800600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 from control logic:</a:t>
            </a:r>
          </a:p>
          <a:p>
            <a:pPr lvl="1"/>
            <a:r>
              <a:rPr lang="en-IN" b="1" dirty="0"/>
              <a:t>T0</a:t>
            </a:r>
            <a:r>
              <a:rPr lang="en-IN" dirty="0"/>
              <a:t>-indicates that system in initial state</a:t>
            </a:r>
          </a:p>
          <a:p>
            <a:pPr lvl="1"/>
            <a:r>
              <a:rPr lang="en-IN" b="1" dirty="0"/>
              <a:t>T1</a:t>
            </a:r>
            <a:r>
              <a:rPr lang="en-IN" dirty="0"/>
              <a:t>-loads sign to As and k into P</a:t>
            </a:r>
          </a:p>
          <a:p>
            <a:pPr lvl="1"/>
            <a:r>
              <a:rPr lang="en-IN" b="1" dirty="0"/>
              <a:t>T2</a:t>
            </a:r>
            <a:r>
              <a:rPr lang="en-IN" dirty="0"/>
              <a:t>-decrements P, </a:t>
            </a:r>
          </a:p>
          <a:p>
            <a:pPr lvl="2"/>
            <a:r>
              <a:rPr lang="en-IN" dirty="0"/>
              <a:t>If Q=1, L generated- loads A (sum)and E</a:t>
            </a:r>
          </a:p>
          <a:p>
            <a:pPr lvl="1"/>
            <a:r>
              <a:rPr lang="en-IN" b="1" dirty="0"/>
              <a:t>T3</a:t>
            </a:r>
            <a:r>
              <a:rPr lang="en-IN" dirty="0"/>
              <a:t>-Shifts A,Q, clears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547744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8" y="4172449"/>
            <a:ext cx="4340571" cy="138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515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r>
              <a:rPr lang="en-IN" b="1" dirty="0"/>
              <a:t>G1 and G2 </a:t>
            </a:r>
            <a:r>
              <a:rPr lang="en-IN" dirty="0"/>
              <a:t>–flip-flops (sequence </a:t>
            </a:r>
            <a:r>
              <a:rPr lang="en-IN" dirty="0" err="1"/>
              <a:t>reg</a:t>
            </a:r>
            <a:r>
              <a:rPr lang="en-IN" dirty="0"/>
              <a:t>)</a:t>
            </a:r>
          </a:p>
          <a:p>
            <a:r>
              <a:rPr lang="en-IN" b="1" dirty="0"/>
              <a:t>Input to PLA- </a:t>
            </a:r>
            <a:r>
              <a:rPr lang="en-IN" dirty="0"/>
              <a:t>value of present state and 3 </a:t>
            </a:r>
            <a:r>
              <a:rPr lang="en-IN" dirty="0" err="1"/>
              <a:t>ext</a:t>
            </a:r>
            <a:r>
              <a:rPr lang="en-IN"/>
              <a:t> inputs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49434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85" y="4391025"/>
            <a:ext cx="66294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225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Microprogrammed Control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6206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Control unit initiate a series of sequential steps of micro-operations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At any time certain operations are to be initiated and others idle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So represented as series of 1’s and 0’s -&gt;control word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Microprogrammed-&gt; CU whose control variables are stored in memory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/>
              <a:t>Microinstruction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/>
              <a:t>Microprogram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b="1" dirty="0"/>
              <a:t>Control memory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88987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Hardwired control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One flip flop per stage method (aka Ring counter controller)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Sequence register and decoder method (aka counter decoder method)</a:t>
            </a:r>
          </a:p>
          <a:p>
            <a:pPr marL="868680" lvl="1" indent="-457200">
              <a:buFont typeface="+mj-lt"/>
              <a:buAutoNum type="arabicPeriod"/>
            </a:pPr>
            <a:endParaRPr lang="en-IN" dirty="0"/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PLA control</a:t>
            </a:r>
          </a:p>
          <a:p>
            <a:pPr marL="571500" indent="-457200">
              <a:buFont typeface="+mj-lt"/>
              <a:buAutoNum type="arabicPeriod"/>
            </a:pPr>
            <a:r>
              <a:rPr lang="en-IN" dirty="0"/>
              <a:t>Microprogrammed control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6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45404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417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Example(section 10.4)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Problem statement:  To design control logic for sign magnitude adder/subtractor using microprogram control</a:t>
            </a:r>
          </a:p>
          <a:p>
            <a:endParaRPr lang="en-IN" dirty="0"/>
          </a:p>
          <a:p>
            <a:r>
              <a:rPr lang="en-IN" dirty="0"/>
              <a:t>State in control memory- address of microinstruction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3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620000" cy="6140152"/>
          </a:xfrm>
        </p:spPr>
        <p:txBody>
          <a:bodyPr/>
          <a:lstStyle/>
          <a:p>
            <a:r>
              <a:rPr lang="en-IN" dirty="0"/>
              <a:t>Control state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0708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47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1014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2" y="116632"/>
            <a:ext cx="6019359" cy="65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633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03360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253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666874"/>
            <a:ext cx="7405783" cy="399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20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of processor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435292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850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r>
              <a:rPr lang="en-IN" dirty="0"/>
              <a:t>Example2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7620000" cy="5564088"/>
          </a:xfrm>
        </p:spPr>
        <p:txBody>
          <a:bodyPr/>
          <a:lstStyle/>
          <a:p>
            <a:r>
              <a:rPr lang="en-IN" dirty="0"/>
              <a:t>Problem: counting no of 1’s in register R1</a:t>
            </a:r>
          </a:p>
          <a:p>
            <a:r>
              <a:rPr lang="en-IN" dirty="0"/>
              <a:t>Algorithm: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28724"/>
            <a:ext cx="34956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802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7344816" cy="647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22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3861048"/>
            <a:ext cx="7659687" cy="1168400"/>
          </a:xfrm>
        </p:spPr>
        <p:txBody>
          <a:bodyPr/>
          <a:lstStyle/>
          <a:p>
            <a:r>
              <a:rPr lang="en-IN" dirty="0"/>
              <a:t>Hard wired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6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Microprogram sequencer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Microprogram CU                        control memory</a:t>
            </a:r>
          </a:p>
          <a:p>
            <a:endParaRPr lang="en-IN" dirty="0"/>
          </a:p>
          <a:p>
            <a:pPr marL="2103120" lvl="8" indent="0">
              <a:buNone/>
            </a:pPr>
            <a:r>
              <a:rPr lang="en-IN" sz="2200" dirty="0"/>
              <a:t>                    Next address generator</a:t>
            </a:r>
          </a:p>
          <a:p>
            <a:r>
              <a:rPr lang="en-IN" dirty="0"/>
              <a:t>Address generation part- sequencer</a:t>
            </a:r>
          </a:p>
          <a:p>
            <a:endParaRPr lang="en-IN" dirty="0"/>
          </a:p>
          <a:p>
            <a:r>
              <a:rPr lang="en-IN" dirty="0"/>
              <a:t>Sequencer provide the following capabilities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Increments the present address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Branches to address specified in address field of microinstruction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Branches to address if specified status bit is 1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Transfers to new address specified by external source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Has facility for subroutine calls and return</a:t>
            </a:r>
          </a:p>
          <a:p>
            <a:endParaRPr lang="en-IN" dirty="0"/>
          </a:p>
          <a:p>
            <a:endParaRPr lang="en-IN" dirty="0"/>
          </a:p>
          <a:p>
            <a:pPr marL="114300" indent="0">
              <a:buNone/>
            </a:pP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59832" y="184482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15816" y="1988840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0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61340"/>
            <a:ext cx="7560421" cy="519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15" y="5133975"/>
            <a:ext cx="6172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423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7620000" cy="585212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Output from CAR- address of control memory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,T have no effect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=00,01,10</a:t>
                </a:r>
              </a:p>
              <a:p>
                <a:r>
                  <a:rPr lang="en-IN" u="sng" dirty="0"/>
                  <a:t>Conditional branch operation:</a:t>
                </a:r>
              </a:p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=11,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=0</a:t>
                </a:r>
              </a:p>
              <a:p>
                <a:pPr lvl="1"/>
                <a:r>
                  <a:rPr lang="en-IN" dirty="0"/>
                  <a:t>If T=1, sequencer branches to BRA(branch address from microinstruction)</a:t>
                </a:r>
              </a:p>
              <a:p>
                <a:pPr lvl="1"/>
                <a:r>
                  <a:rPr lang="en-IN" dirty="0"/>
                  <a:t>If T=0, increments CAR</a:t>
                </a:r>
              </a:p>
              <a:p>
                <a:r>
                  <a:rPr lang="en-IN" u="sng" dirty="0"/>
                  <a:t>Conditional subroutine call:</a:t>
                </a:r>
              </a:p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=111</a:t>
                </a:r>
              </a:p>
              <a:p>
                <a:pPr lvl="1"/>
                <a:r>
                  <a:rPr lang="en-IN" dirty="0"/>
                  <a:t>If T=1, CAR+1 pushed to </a:t>
                </a:r>
                <a:r>
                  <a:rPr lang="en-IN" dirty="0" err="1"/>
                  <a:t>stack,sequencer</a:t>
                </a:r>
                <a:r>
                  <a:rPr lang="en-IN" dirty="0"/>
                  <a:t>branches to BRA</a:t>
                </a:r>
              </a:p>
              <a:p>
                <a:pPr lvl="1"/>
                <a:r>
                  <a:rPr lang="en-IN" dirty="0"/>
                  <a:t>If T=0, increments CAR</a:t>
                </a:r>
              </a:p>
              <a:p>
                <a:r>
                  <a:rPr lang="en-IN" u="sng" dirty="0"/>
                  <a:t>Return from subroutine:</a:t>
                </a:r>
              </a:p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=01</a:t>
                </a:r>
              </a:p>
              <a:p>
                <a:pPr lvl="1"/>
                <a:r>
                  <a:rPr lang="en-IN" dirty="0"/>
                  <a:t>Pop stack – branch to address on top of stack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7620000" cy="5852120"/>
              </a:xfrm>
              <a:blipFill rotWithShape="1">
                <a:blip r:embed="rId2"/>
                <a:stretch>
                  <a:fillRect t="-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85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2574"/>
            <a:ext cx="6234848" cy="45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380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Microprogrammed CPU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101039"/>
            <a:ext cx="527685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3124"/>
            <a:ext cx="21859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5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One flip flop per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/>
          <a:lstStyle/>
          <a:p>
            <a:r>
              <a:rPr lang="en-IN" dirty="0"/>
              <a:t>One flip flop set at a time</a:t>
            </a:r>
          </a:p>
          <a:p>
            <a:r>
              <a:rPr lang="en-IN" dirty="0"/>
              <a:t>Single bit propagates under the control of design logic</a:t>
            </a:r>
          </a:p>
          <a:p>
            <a:r>
              <a:rPr lang="en-IN" dirty="0"/>
              <a:t>Each represents a state</a:t>
            </a:r>
          </a:p>
          <a:p>
            <a:r>
              <a:rPr lang="en-IN" dirty="0"/>
              <a:t>Transition: function of </a:t>
            </a:r>
          </a:p>
          <a:p>
            <a:pPr marL="114300" indent="0">
              <a:buNone/>
            </a:pPr>
            <a:r>
              <a:rPr lang="en-IN" dirty="0"/>
              <a:t>   input and present </a:t>
            </a:r>
            <a:r>
              <a:rPr lang="en-IN" dirty="0" err="1"/>
              <a:t>Ti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72954"/>
            <a:ext cx="38671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24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Example[Hardwired control-example1]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Design carried out with 5 steps: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Initial equipment configuration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Algorithm formulation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Data processor part specification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Design of control logic</a:t>
            </a:r>
          </a:p>
          <a:p>
            <a:endParaRPr lang="en-IN" dirty="0"/>
          </a:p>
          <a:p>
            <a:r>
              <a:rPr lang="en-IN" dirty="0"/>
              <a:t>Problem statement: Addition and subtraction of binary fixed point numbers, negative numbers in sign’s 2 complement form</a:t>
            </a:r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3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545" y="320588"/>
                <a:ext cx="7620000" cy="4800600"/>
              </a:xfrm>
            </p:spPr>
            <p:txBody>
              <a:bodyPr/>
              <a:lstStyle/>
              <a:p>
                <a:r>
                  <a:rPr lang="en-IN" dirty="0"/>
                  <a:t>Equipment configuration:</a:t>
                </a:r>
              </a:p>
              <a:p>
                <a:pPr lvl="1"/>
                <a:r>
                  <a:rPr lang="en-IN" u="sng" dirty="0"/>
                  <a:t>Registers</a:t>
                </a:r>
              </a:p>
              <a:p>
                <a:pPr lvl="1"/>
                <a:r>
                  <a:rPr lang="en-IN" dirty="0"/>
                  <a:t>A,B: numbers to be added/ subtracted stored in these </a:t>
                </a:r>
                <a:r>
                  <a:rPr lang="en-IN" dirty="0" err="1"/>
                  <a:t>reg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: sign bits</a:t>
                </a:r>
              </a:p>
              <a:p>
                <a:pPr lvl="1"/>
                <a:r>
                  <a:rPr lang="en-IN" dirty="0"/>
                  <a:t>E: 1 bit register storing overflow info</a:t>
                </a:r>
              </a:p>
              <a:p>
                <a:pPr lvl="1"/>
                <a:r>
                  <a:rPr lang="en-IN" u="sng" dirty="0"/>
                  <a:t>Input signals to control logic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/>
                  <a:t>: add/subtract operation to be performed</a:t>
                </a:r>
              </a:p>
              <a:p>
                <a:pPr lvl="1"/>
                <a:r>
                  <a:rPr lang="en-IN" u="sng" dirty="0"/>
                  <a:t>Output signal</a:t>
                </a:r>
              </a:p>
              <a:p>
                <a:pPr lvl="1"/>
                <a:r>
                  <a:rPr lang="en-IN" dirty="0"/>
                  <a:t>x : indicates end of operation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545" y="320588"/>
                <a:ext cx="7620000" cy="4800600"/>
              </a:xfrm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1048"/>
            <a:ext cx="562781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24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7620000" cy="5636096"/>
          </a:xfrm>
        </p:spPr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IN" dirty="0"/>
              <a:t>Data processor part specification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590963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17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11320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579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5502</TotalTime>
  <Words>980</Words>
  <Application>Microsoft Office PowerPoint</Application>
  <PresentationFormat>On-screen Show (4:3)</PresentationFormat>
  <Paragraphs>223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Cambria</vt:lpstr>
      <vt:lpstr>Cambria Math</vt:lpstr>
      <vt:lpstr>Adjacency</vt:lpstr>
      <vt:lpstr>Control logic design</vt:lpstr>
      <vt:lpstr>PowerPoint Presentation</vt:lpstr>
      <vt:lpstr>Control organization</vt:lpstr>
      <vt:lpstr>Hard wired control</vt:lpstr>
      <vt:lpstr>1. One flip flop per stage</vt:lpstr>
      <vt:lpstr>Example[Hardwired control-example1]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Sequence register and decoder method</vt:lpstr>
      <vt:lpstr>Example[Hardwired control-example2]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Programmable Logic Array</vt:lpstr>
      <vt:lpstr>PLA basics</vt:lpstr>
      <vt:lpstr>PowerPoint Presentation</vt:lpstr>
      <vt:lpstr>Example(section 10.7)</vt:lpstr>
      <vt:lpstr>PowerPoint Presentation</vt:lpstr>
      <vt:lpstr>PowerPoint Presentation</vt:lpstr>
      <vt:lpstr>PowerPoint Presentation</vt:lpstr>
      <vt:lpstr>Microprogrammed Control</vt:lpstr>
      <vt:lpstr>PowerPoint Presentation</vt:lpstr>
      <vt:lpstr>Example(section 10.4)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of processor unit</vt:lpstr>
      <vt:lpstr>Example2</vt:lpstr>
      <vt:lpstr>PowerPoint Presentation</vt:lpstr>
      <vt:lpstr>Microprogram sequencer</vt:lpstr>
      <vt:lpstr>PowerPoint Presentation</vt:lpstr>
      <vt:lpstr>PowerPoint Presentation</vt:lpstr>
      <vt:lpstr>PowerPoint Presentation</vt:lpstr>
      <vt:lpstr>Microprogrammed CPU organization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logic design</dc:title>
  <dc:creator>user</dc:creator>
  <cp:lastModifiedBy>Srividya Krishnakumar</cp:lastModifiedBy>
  <cp:revision>160</cp:revision>
  <dcterms:created xsi:type="dcterms:W3CDTF">2018-04-03T01:25:56Z</dcterms:created>
  <dcterms:modified xsi:type="dcterms:W3CDTF">2019-05-24T05:36:10Z</dcterms:modified>
</cp:coreProperties>
</file>