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1785F-2DBD-4C4E-B225-E0A13A23D19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C2DA-0DB9-43C8-9516-BC911B598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r>
              <a:rPr lang="en-US" sz="2800"/>
              <a:t>In </a:t>
            </a:r>
            <a:r>
              <a:rPr lang="en-US" sz="2800" b="1" u="sng">
                <a:solidFill>
                  <a:srgbClr val="0001A7"/>
                </a:solidFill>
              </a:rPr>
              <a:t>horizontal</a:t>
            </a:r>
            <a:r>
              <a:rPr lang="en-US" sz="2800" b="1">
                <a:solidFill>
                  <a:srgbClr val="0001A7"/>
                </a:solidFill>
              </a:rPr>
              <a:t> </a:t>
            </a:r>
            <a:r>
              <a:rPr lang="en-US" sz="2800"/>
              <a:t>microcode, each control signal is represented by a bit in the </a:t>
            </a:r>
            <a:r>
              <a:rPr lang="en-US" sz="2800">
                <a:latin typeface="Symbol" pitchFamily="18" charset="2"/>
              </a:rPr>
              <a:t></a:t>
            </a:r>
            <a:r>
              <a:rPr lang="en-US" sz="2800"/>
              <a:t>instruction</a:t>
            </a:r>
          </a:p>
          <a:p>
            <a:pPr lvl="1"/>
            <a:r>
              <a:rPr lang="en-US" sz="2800"/>
              <a:t>Fewer control store words of more bits per word</a:t>
            </a:r>
          </a:p>
          <a:p>
            <a:r>
              <a:rPr lang="en-US" sz="2800"/>
              <a:t>In </a:t>
            </a:r>
            <a:r>
              <a:rPr lang="en-US" sz="2800" b="1" u="sng">
                <a:solidFill>
                  <a:srgbClr val="0001A7"/>
                </a:solidFill>
              </a:rPr>
              <a:t>vertical</a:t>
            </a:r>
            <a:r>
              <a:rPr lang="en-US" sz="2800"/>
              <a:t> microcode, a set of true control signals is represented by a shorter code</a:t>
            </a:r>
          </a:p>
          <a:p>
            <a:pPr lvl="1"/>
            <a:r>
              <a:rPr lang="en-US" sz="2400"/>
              <a:t>Vertical </a:t>
            </a:r>
            <a:r>
              <a:rPr lang="en-US" sz="2400">
                <a:latin typeface="Symbol" pitchFamily="18" charset="2"/>
              </a:rPr>
              <a:t></a:t>
            </a:r>
            <a:r>
              <a:rPr lang="en-US" sz="2400"/>
              <a:t>code only allows RTs in a step for which there is a vertical </a:t>
            </a:r>
            <a:r>
              <a:rPr lang="en-US" sz="2400">
                <a:latin typeface="Symbol" pitchFamily="18" charset="2"/>
              </a:rPr>
              <a:t></a:t>
            </a:r>
            <a:r>
              <a:rPr lang="en-US" sz="2400"/>
              <a:t>instruction code</a:t>
            </a:r>
          </a:p>
          <a:p>
            <a:pPr lvl="1"/>
            <a:r>
              <a:rPr lang="en-US" sz="2400"/>
              <a:t>Thus vertical </a:t>
            </a:r>
            <a:r>
              <a:rPr lang="en-US" sz="2400">
                <a:latin typeface="Symbol" pitchFamily="18" charset="2"/>
              </a:rPr>
              <a:t></a:t>
            </a:r>
            <a:r>
              <a:rPr lang="en-US" sz="2400"/>
              <a:t>code may take more control store words of fewer bits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7" cy="914400"/>
          </a:xfrm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Horizontal Versus Vertical Microcode Schemes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>
            <a:normAutofit fontScale="90000"/>
          </a:bodyPr>
          <a:lstStyle/>
          <a:p>
            <a:r>
              <a:rPr lang="en-US"/>
              <a:t>Fig 5.25  A Somewhat Vertical Encoding</a:t>
            </a:r>
          </a:p>
        </p:txBody>
      </p:sp>
      <p:pic>
        <p:nvPicPr>
          <p:cNvPr id="6246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22400"/>
            <a:ext cx="7327900" cy="401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0400" y="5651500"/>
            <a:ext cx="7848600" cy="685800"/>
          </a:xfrm>
          <a:noFill/>
          <a:ln/>
        </p:spPr>
        <p:txBody>
          <a:bodyPr lIns="90487" tIns="44450" rIns="90487" bIns="44450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Scheme would save (16+7) - (4+3) = 16 bits/word in the case illustrated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/>
              <a:t>Fig  5.26  Completely Horizontal and Vertical Microcoding</a:t>
            </a:r>
          </a:p>
        </p:txBody>
      </p:sp>
      <p:pic>
        <p:nvPicPr>
          <p:cNvPr id="6349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74800"/>
            <a:ext cx="6375400" cy="455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/>
              <a:t>Saving Control Store Bits With Horizontal Microcode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543800" cy="4114800"/>
          </a:xfrm>
          <a:noFill/>
          <a:ln/>
        </p:spPr>
        <p:txBody>
          <a:bodyPr lIns="90487" tIns="44450" rIns="90487" bIns="44450"/>
          <a:lstStyle/>
          <a:p>
            <a:r>
              <a:rPr lang="en-US"/>
              <a:t>Some control signals cannot possibly be true at the same time</a:t>
            </a:r>
          </a:p>
          <a:p>
            <a:pPr lvl="1"/>
            <a:r>
              <a:rPr lang="en-US"/>
              <a:t>One and only one ALU function can be selected</a:t>
            </a:r>
          </a:p>
          <a:p>
            <a:pPr lvl="1"/>
            <a:r>
              <a:rPr lang="en-US"/>
              <a:t>Only one register out gate can be true with a single bus</a:t>
            </a:r>
          </a:p>
          <a:p>
            <a:pPr lvl="1"/>
            <a:r>
              <a:rPr lang="en-US"/>
              <a:t>Memory read and write cannot be true at the same step</a:t>
            </a:r>
          </a:p>
          <a:p>
            <a:r>
              <a:rPr lang="en-US"/>
              <a:t>A set of m such signals can be encoded using log</a:t>
            </a:r>
            <a:r>
              <a:rPr lang="en-US" baseline="-25000"/>
              <a:t>2</a:t>
            </a:r>
            <a:r>
              <a:rPr lang="en-US"/>
              <a:t>m bits (log</a:t>
            </a:r>
            <a:r>
              <a:rPr lang="en-US" baseline="-25000"/>
              <a:t>2</a:t>
            </a:r>
            <a:r>
              <a:rPr lang="en-US"/>
              <a:t>(m+1) to allow for no signal true)</a:t>
            </a:r>
          </a:p>
          <a:p>
            <a:r>
              <a:rPr lang="en-US"/>
              <a:t>The raw control signals can then be generated by a k to 2</a:t>
            </a:r>
            <a:r>
              <a:rPr lang="en-US" baseline="30000"/>
              <a:t>k</a:t>
            </a:r>
            <a:r>
              <a:rPr lang="en-US"/>
              <a:t> decoder, where 2</a:t>
            </a:r>
            <a:r>
              <a:rPr lang="en-US" baseline="30000"/>
              <a:t>k</a:t>
            </a:r>
            <a:r>
              <a:rPr lang="en-US"/>
              <a:t> ≥ m (or 2</a:t>
            </a:r>
            <a:r>
              <a:rPr lang="en-US" baseline="30000"/>
              <a:t>k</a:t>
            </a:r>
            <a:r>
              <a:rPr lang="en-US"/>
              <a:t> ≥ m+1)</a:t>
            </a:r>
          </a:p>
          <a:p>
            <a:r>
              <a:rPr lang="en-US"/>
              <a:t>This is a compromise between horizontal and vertical encoding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MicroProgramming</vt:lpstr>
      <vt:lpstr>Horizontal Versus Vertical Microcode Schemes</vt:lpstr>
      <vt:lpstr>Fig 5.25  A Somewhat Vertical Encoding</vt:lpstr>
      <vt:lpstr>Fig  5.26  Completely Horizontal and Vertical Microcoding</vt:lpstr>
      <vt:lpstr>Saving Control Store Bits With Horizontal Microcode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MicroProgramming</dc:title>
  <dc:creator>MS100.IN</dc:creator>
  <cp:lastModifiedBy>MS100.IN</cp:lastModifiedBy>
  <cp:revision>1</cp:revision>
  <dcterms:created xsi:type="dcterms:W3CDTF">2019-05-10T08:52:41Z</dcterms:created>
  <dcterms:modified xsi:type="dcterms:W3CDTF">2019-05-10T08:55:28Z</dcterms:modified>
</cp:coreProperties>
</file>