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81" r:id="rId4"/>
    <p:sldId id="278" r:id="rId5"/>
    <p:sldId id="277" r:id="rId6"/>
    <p:sldId id="276" r:id="rId7"/>
    <p:sldId id="275" r:id="rId8"/>
    <p:sldId id="266" r:id="rId9"/>
    <p:sldId id="261" r:id="rId10"/>
    <p:sldId id="262" r:id="rId11"/>
    <p:sldId id="257" r:id="rId12"/>
    <p:sldId id="263" r:id="rId13"/>
    <p:sldId id="259" r:id="rId14"/>
    <p:sldId id="264" r:id="rId15"/>
    <p:sldId id="267" r:id="rId16"/>
    <p:sldId id="269" r:id="rId17"/>
    <p:sldId id="270" r:id="rId18"/>
    <p:sldId id="271" r:id="rId19"/>
    <p:sldId id="273" r:id="rId20"/>
    <p:sldId id="274" r:id="rId21"/>
    <p:sldId id="282" r:id="rId22"/>
    <p:sldId id="283" r:id="rId23"/>
    <p:sldId id="284" r:id="rId24"/>
    <p:sldId id="286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B31D-85DA-499C-BA1C-C3D8EDCABCBD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B354-EF4B-4D3B-8E7E-6650BBE35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148681"/>
            <a:ext cx="5562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33400"/>
            <a:ext cx="6781799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172494"/>
            <a:ext cx="36004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0700" y="2277269"/>
            <a:ext cx="5562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cardinality ratio-maximum number of relationship instances that an entity can participate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DEPARTMENT:EMPLOYEE-------1:N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6286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715000" cy="393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M:N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6705599" cy="42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Participation Constraints and Existence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minimum number of relationship instances that each entity can participate in, and is sometimes called the minimum cardinality constraint.</a:t>
            </a:r>
          </a:p>
          <a:p>
            <a:r>
              <a:rPr lang="en-US" dirty="0" smtClean="0"/>
              <a:t>total (existence dependency )and partial</a:t>
            </a:r>
          </a:p>
          <a:p>
            <a:r>
              <a:rPr lang="en-US" dirty="0" smtClean="0"/>
              <a:t>EMPLOYEE in WORKS_FOR-total</a:t>
            </a:r>
          </a:p>
          <a:p>
            <a:r>
              <a:rPr lang="en-US" dirty="0" smtClean="0"/>
              <a:t>EMPLOYEE in the MANAGES</a:t>
            </a:r>
          </a:p>
          <a:p>
            <a:r>
              <a:rPr lang="en-US" dirty="0" smtClean="0"/>
              <a:t>cardinality ratio and participation constraints, taken together, as the structural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eak entity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types that do not have key attributes of their own are called weak entity types</a:t>
            </a:r>
          </a:p>
          <a:p>
            <a:r>
              <a:rPr lang="en-US" dirty="0" smtClean="0"/>
              <a:t>regular entity types/ strong entity types</a:t>
            </a:r>
          </a:p>
          <a:p>
            <a:r>
              <a:rPr lang="en-US" dirty="0" smtClean="0"/>
              <a:t>identifying or owner entity type- identifying relationship</a:t>
            </a:r>
          </a:p>
          <a:p>
            <a:r>
              <a:rPr lang="en-US" dirty="0" smtClean="0"/>
              <a:t>weak entity type always has a total participation 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47938"/>
            <a:ext cx="67818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key-, which is the attribute that can uniquely identify weak entities that are related to the same owner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81000"/>
            <a:ext cx="61721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696200" cy="429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 types of degree higher than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458200" cy="40386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The existence of three relationship instances (s, p), (j, p), and (s, j) in CAN_SUPPLY, USES, and SUPPLIES, respectively, does not necessarily imply that an instance (s, j, p) exists in the ternary relationship SUPPLY, because the meaning is different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no ternary relationship allowed then can represent as a weak entity type with no partial key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71628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0386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1"/>
            <a:ext cx="7391400" cy="377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attribute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5867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Types and Entity Sets.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type defines a collection (or set) of entities that have the same attributes.</a:t>
            </a:r>
          </a:p>
          <a:p>
            <a:endParaRPr lang="en-US" dirty="0"/>
          </a:p>
          <a:p>
            <a:r>
              <a:rPr lang="en-US" dirty="0" smtClean="0"/>
              <a:t>The collection of all entities of a particular entity type in the database at any point in time is called an entity set;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Types and Entity Sets.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16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attribute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type usually has one or more attributes whose values are distinct for each individual entity in the entity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152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Types, Sets,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relationship type R among n entity types E1, E2, ..., En defines a set of associations among entities from these entity types.</a:t>
            </a:r>
          </a:p>
          <a:p>
            <a:endParaRPr lang="en-US" dirty="0"/>
          </a:p>
          <a:p>
            <a:r>
              <a:rPr lang="en-US" dirty="0" smtClean="0"/>
              <a:t>relationship set R is a set of relationship instances </a:t>
            </a:r>
            <a:r>
              <a:rPr lang="en-US" dirty="0" err="1" smtClean="0"/>
              <a:t>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346</Words>
  <Application>Microsoft Office PowerPoint</Application>
  <PresentationFormat>On-screen Show (4:3)</PresentationFormat>
  <Paragraphs>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ER Model</vt:lpstr>
      <vt:lpstr>entities</vt:lpstr>
      <vt:lpstr>Composite attribute</vt:lpstr>
      <vt:lpstr>Entity Types and Entity Sets.</vt:lpstr>
      <vt:lpstr>Entity Types and Entity Sets.</vt:lpstr>
      <vt:lpstr>key attribute</vt:lpstr>
      <vt:lpstr>Slide 7</vt:lpstr>
      <vt:lpstr>ER Diagrams</vt:lpstr>
      <vt:lpstr>Relationship Types, Sets, and Instances</vt:lpstr>
      <vt:lpstr>Relationship</vt:lpstr>
      <vt:lpstr>Slide 11</vt:lpstr>
      <vt:lpstr>Slide 12</vt:lpstr>
      <vt:lpstr>Slide 13</vt:lpstr>
      <vt:lpstr>Slide 14</vt:lpstr>
      <vt:lpstr>1:1</vt:lpstr>
      <vt:lpstr>M:N</vt:lpstr>
      <vt:lpstr>Participation Constraints and Existence Dependencies</vt:lpstr>
      <vt:lpstr>Weak entity types</vt:lpstr>
      <vt:lpstr>ER Diagrams</vt:lpstr>
      <vt:lpstr>Slide 20</vt:lpstr>
      <vt:lpstr>Slide 21</vt:lpstr>
      <vt:lpstr>Slide 22</vt:lpstr>
      <vt:lpstr>Relationship types of degree higher than 2</vt:lpstr>
      <vt:lpstr>Slide 24</vt:lpstr>
      <vt:lpstr>If no ternary relationship allowed then can represent as a weak entity type with no partial key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21</cp:revision>
  <dcterms:created xsi:type="dcterms:W3CDTF">2018-01-14T21:04:47Z</dcterms:created>
  <dcterms:modified xsi:type="dcterms:W3CDTF">2018-02-02T06:35:06Z</dcterms:modified>
</cp:coreProperties>
</file>