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88" r:id="rId4"/>
    <p:sldId id="285" r:id="rId5"/>
    <p:sldId id="286" r:id="rId6"/>
    <p:sldId id="287" r:id="rId7"/>
    <p:sldId id="289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4" r:id="rId25"/>
    <p:sldId id="275" r:id="rId26"/>
    <p:sldId id="276" r:id="rId27"/>
    <p:sldId id="273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468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C114-48A9-423B-993A-755139EE928F}" type="datetimeFigureOut">
              <a:rPr lang="en-IN" smtClean="0"/>
              <a:pPr/>
              <a:t>07-05-2019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85E0-836F-48D3-8BF9-5325BD45E99A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C114-48A9-423B-993A-755139EE928F}" type="datetimeFigureOut">
              <a:rPr lang="en-IN" smtClean="0"/>
              <a:pPr/>
              <a:t>07-05-2019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85E0-836F-48D3-8BF9-5325BD45E9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C114-48A9-423B-993A-755139EE928F}" type="datetimeFigureOut">
              <a:rPr lang="en-IN" smtClean="0"/>
              <a:pPr/>
              <a:t>07-05-2019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85E0-836F-48D3-8BF9-5325BD45E9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C114-48A9-423B-993A-755139EE928F}" type="datetimeFigureOut">
              <a:rPr lang="en-IN" smtClean="0"/>
              <a:pPr/>
              <a:t>07-05-2019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85E0-836F-48D3-8BF9-5325BD45E9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C114-48A9-423B-993A-755139EE928F}" type="datetimeFigureOut">
              <a:rPr lang="en-IN" smtClean="0"/>
              <a:pPr/>
              <a:t>07-05-2019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85E0-836F-48D3-8BF9-5325BD45E99A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C114-48A9-423B-993A-755139EE928F}" type="datetimeFigureOut">
              <a:rPr lang="en-IN" smtClean="0"/>
              <a:pPr/>
              <a:t>07-05-2019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85E0-836F-48D3-8BF9-5325BD45E9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C114-48A9-423B-993A-755139EE928F}" type="datetimeFigureOut">
              <a:rPr lang="en-IN" smtClean="0"/>
              <a:pPr/>
              <a:t>07-05-2019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85E0-836F-48D3-8BF9-5325BD45E99A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C114-48A9-423B-993A-755139EE928F}" type="datetimeFigureOut">
              <a:rPr lang="en-IN" smtClean="0"/>
              <a:pPr/>
              <a:t>07-05-2019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85E0-836F-48D3-8BF9-5325BD45E9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C114-48A9-423B-993A-755139EE928F}" type="datetimeFigureOut">
              <a:rPr lang="en-IN" smtClean="0"/>
              <a:pPr/>
              <a:t>07-05-2019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85E0-836F-48D3-8BF9-5325BD45E9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C114-48A9-423B-993A-755139EE928F}" type="datetimeFigureOut">
              <a:rPr lang="en-IN" smtClean="0"/>
              <a:pPr/>
              <a:t>07-05-2019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85E0-836F-48D3-8BF9-5325BD45E99A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C114-48A9-423B-993A-755139EE928F}" type="datetimeFigureOut">
              <a:rPr lang="en-IN" smtClean="0"/>
              <a:pPr/>
              <a:t>07-05-2019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85E0-836F-48D3-8BF9-5325BD45E99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CA8C114-48A9-423B-993A-755139EE928F}" type="datetimeFigureOut">
              <a:rPr lang="en-IN" smtClean="0"/>
              <a:pPr/>
              <a:t>07-05-2019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04285E0-836F-48D3-8BF9-5325BD45E99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Processor organization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836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of arithmetic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Basic component – parallel adder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132856"/>
            <a:ext cx="748665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562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690562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494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00300"/>
            <a:ext cx="7490163" cy="239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725143"/>
            <a:ext cx="5544616" cy="1618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680" y="1412776"/>
            <a:ext cx="3254766" cy="7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763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2656"/>
            <a:ext cx="6294881" cy="640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8193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50085"/>
            <a:ext cx="7186856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3685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What will be the effect on output carry in the circuit?</a:t>
            </a:r>
          </a:p>
        </p:txBody>
      </p:sp>
    </p:spTree>
    <p:extLst>
      <p:ext uri="{BB962C8B-B14F-4D97-AF65-F5344CB8AC3E}">
        <p14:creationId xmlns:p14="http://schemas.microsoft.com/office/powerpoint/2010/main" val="2898650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of logic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342" y="1988840"/>
            <a:ext cx="9191675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081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Combining arithmetic and logic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556792"/>
            <a:ext cx="7938433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701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83" y="1772816"/>
            <a:ext cx="6743367" cy="2386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293096"/>
            <a:ext cx="4032448" cy="1410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196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1487"/>
            <a:ext cx="8064896" cy="619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55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9583"/>
            <a:ext cx="8229600" cy="735360"/>
          </a:xfrm>
        </p:spPr>
        <p:txBody>
          <a:bodyPr/>
          <a:lstStyle/>
          <a:p>
            <a:r>
              <a:rPr lang="en-IN" dirty="0"/>
              <a:t>Processor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177" y="1052736"/>
            <a:ext cx="4563613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756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19256" cy="591344"/>
          </a:xfrm>
        </p:spPr>
        <p:txBody>
          <a:bodyPr>
            <a:normAutofit fontScale="90000"/>
          </a:bodyPr>
          <a:lstStyle/>
          <a:p>
            <a:r>
              <a:rPr lang="en-IN" dirty="0"/>
              <a:t>Logic diagram of ALU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24744"/>
            <a:ext cx="4824536" cy="574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342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22292"/>
            <a:ext cx="8645461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601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STATUS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Condition code/flag- C,S,Z,V</a:t>
            </a:r>
          </a:p>
          <a:p>
            <a:endParaRPr lang="en-IN" dirty="0"/>
          </a:p>
          <a:p>
            <a:r>
              <a:rPr lang="en-IN" dirty="0"/>
              <a:t>C(carry flag): set if output carry is 1</a:t>
            </a:r>
          </a:p>
          <a:p>
            <a:pPr lvl="1"/>
            <a:endParaRPr lang="en-IN" dirty="0"/>
          </a:p>
          <a:p>
            <a:r>
              <a:rPr lang="en-IN" dirty="0"/>
              <a:t>S(Sign flag): set if highest order bit is 1</a:t>
            </a:r>
          </a:p>
          <a:p>
            <a:pPr lvl="1"/>
            <a:endParaRPr lang="en-IN" dirty="0"/>
          </a:p>
          <a:p>
            <a:r>
              <a:rPr lang="en-IN" dirty="0"/>
              <a:t>Z(Zero flag): set if output has all 1’s</a:t>
            </a:r>
          </a:p>
          <a:p>
            <a:pPr lvl="1"/>
            <a:r>
              <a:rPr lang="en-IN" dirty="0"/>
              <a:t>If set after XOR, A,B same</a:t>
            </a:r>
          </a:p>
          <a:p>
            <a:r>
              <a:rPr lang="en-IN" dirty="0"/>
              <a:t>V(Overflow): set if there is overflow</a:t>
            </a:r>
          </a:p>
          <a:p>
            <a:pPr marL="27432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9448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476672"/>
            <a:ext cx="7493925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2216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Shifter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51371"/>
            <a:ext cx="693420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615" y="557394"/>
            <a:ext cx="51530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7528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Processor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1268760"/>
            <a:ext cx="5934075" cy="558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0409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268760"/>
            <a:ext cx="5155034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38" y="2636912"/>
            <a:ext cx="767715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500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Accumulator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17" y="1500094"/>
            <a:ext cx="459105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167" y="2862263"/>
            <a:ext cx="38481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2194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Accumulator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 bit accumulator needs n stages connected in cascade</a:t>
            </a:r>
          </a:p>
          <a:p>
            <a:r>
              <a:rPr lang="en-IN" dirty="0"/>
              <a:t> Each stage have a JK </a:t>
            </a:r>
            <a:r>
              <a:rPr lang="en-IN" dirty="0" err="1"/>
              <a:t>flipflop</a:t>
            </a:r>
            <a:r>
              <a:rPr lang="en-IN" dirty="0"/>
              <a:t> with associated circuitries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06424" y="1173560"/>
            <a:ext cx="4104456" cy="659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564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Accumulator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2816"/>
            <a:ext cx="628715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853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" y="2042545"/>
            <a:ext cx="8174503" cy="4391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Accumulator design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7056784" cy="5282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731" y="1628800"/>
            <a:ext cx="319264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775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Accumulator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Accumulator: clear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Complement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566555"/>
            <a:ext cx="8858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3" y="4509120"/>
            <a:ext cx="9620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7540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1340768"/>
            <a:ext cx="493395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0829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One stage accumulator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348880"/>
            <a:ext cx="6917792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5" y="3911739"/>
            <a:ext cx="3675879" cy="131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284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0"/>
            <a:ext cx="59973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62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Processor- scratchpad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registers in processor enclosed in memory unit in processor-scratch pad memory</a:t>
            </a:r>
          </a:p>
          <a:p>
            <a:r>
              <a:rPr lang="en-IN"/>
              <a:t>Registers need not </a:t>
            </a:r>
            <a:r>
              <a:rPr lang="en-IN" dirty="0"/>
              <a:t>be connected through bus, cheaper</a:t>
            </a:r>
          </a:p>
          <a:p>
            <a:r>
              <a:rPr lang="en-IN" dirty="0"/>
              <a:t>The operation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Performed as: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297" y="3248025"/>
            <a:ext cx="14573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653136"/>
            <a:ext cx="45910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59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911" y="548680"/>
            <a:ext cx="4705966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92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Processor with 2 port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overcome the delay caused when reading two source registers</a:t>
            </a:r>
          </a:p>
          <a:p>
            <a:r>
              <a:rPr lang="en-IN" dirty="0"/>
              <a:t>Has 2 address lines to select 2 words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018" y="2780928"/>
            <a:ext cx="4720844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83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Accumulator Register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92783"/>
            <a:ext cx="8229600" cy="4291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of arithmetic and logic circuits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7189171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8610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Implemented in 3 steps: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IN" dirty="0"/>
              <a:t>Design of arithmetic section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IN" dirty="0"/>
              <a:t>Design of logic section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IN" dirty="0"/>
              <a:t>Modification of arithmetic section to include logic too</a:t>
            </a:r>
          </a:p>
        </p:txBody>
      </p:sp>
    </p:spTree>
    <p:extLst>
      <p:ext uri="{BB962C8B-B14F-4D97-AF65-F5344CB8AC3E}">
        <p14:creationId xmlns:p14="http://schemas.microsoft.com/office/powerpoint/2010/main" val="1466088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4708</TotalTime>
  <Words>225</Words>
  <Application>Microsoft Office PowerPoint</Application>
  <PresentationFormat>On-screen Show (4:3)</PresentationFormat>
  <Paragraphs>56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Arial</vt:lpstr>
      <vt:lpstr>Clarity</vt:lpstr>
      <vt:lpstr>Processor organization</vt:lpstr>
      <vt:lpstr>Processor organization</vt:lpstr>
      <vt:lpstr>PowerPoint Presentation</vt:lpstr>
      <vt:lpstr>Processor- scratchpad memory</vt:lpstr>
      <vt:lpstr>PowerPoint Presentation</vt:lpstr>
      <vt:lpstr>Processor with 2 port memory</vt:lpstr>
      <vt:lpstr>Accumulator Register</vt:lpstr>
      <vt:lpstr>Design of arithmetic and logic circuits</vt:lpstr>
      <vt:lpstr>PowerPoint Presentation</vt:lpstr>
      <vt:lpstr>Design of arithmetic 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of logic circuit</vt:lpstr>
      <vt:lpstr>Combining arithmetic and logic units</vt:lpstr>
      <vt:lpstr>PowerPoint Presentation</vt:lpstr>
      <vt:lpstr>PowerPoint Presentation</vt:lpstr>
      <vt:lpstr>Logic diagram of ALU</vt:lpstr>
      <vt:lpstr>PowerPoint Presentation</vt:lpstr>
      <vt:lpstr>STATUS REGISTER</vt:lpstr>
      <vt:lpstr>PowerPoint Presentation</vt:lpstr>
      <vt:lpstr>Shifter</vt:lpstr>
      <vt:lpstr>Processor unit</vt:lpstr>
      <vt:lpstr>PowerPoint Presentation</vt:lpstr>
      <vt:lpstr>Accumulator register</vt:lpstr>
      <vt:lpstr>Accumulator design</vt:lpstr>
      <vt:lpstr>Accumulator design</vt:lpstr>
      <vt:lpstr>Accumulator design</vt:lpstr>
      <vt:lpstr>Accumulator design</vt:lpstr>
      <vt:lpstr>PowerPoint Presentation</vt:lpstr>
      <vt:lpstr>PowerPoint Presentation</vt:lpstr>
      <vt:lpstr>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Processor organization</dc:title>
  <dc:creator>user</dc:creator>
  <cp:lastModifiedBy>Srividya Krishnakumar</cp:lastModifiedBy>
  <cp:revision>53</cp:revision>
  <dcterms:created xsi:type="dcterms:W3CDTF">2018-03-12T04:35:29Z</dcterms:created>
  <dcterms:modified xsi:type="dcterms:W3CDTF">2019-05-07T15:49:20Z</dcterms:modified>
</cp:coreProperties>
</file>