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8" r:id="rId4"/>
    <p:sldId id="285" r:id="rId5"/>
    <p:sldId id="286" r:id="rId6"/>
    <p:sldId id="287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A8C114-48A9-423B-993A-755139EE928F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Processor organization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08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arithmetic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component – parallel adder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32856"/>
            <a:ext cx="7486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585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05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44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0300"/>
            <a:ext cx="7490163" cy="2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3"/>
            <a:ext cx="5544616" cy="16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80" y="1412776"/>
            <a:ext cx="3254766" cy="7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37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94881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81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0085"/>
            <a:ext cx="71868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3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What will be the effect on output carry in the circuit?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8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logic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42" y="1988840"/>
            <a:ext cx="91916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80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Combining arithmetic and logic units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93843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957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3" y="1772816"/>
            <a:ext cx="6743367" cy="23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4032448" cy="14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8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487"/>
            <a:ext cx="8064896" cy="619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05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83"/>
            <a:ext cx="8229600" cy="735360"/>
          </a:xfrm>
        </p:spPr>
        <p:txBody>
          <a:bodyPr/>
          <a:lstStyle/>
          <a:p>
            <a:r>
              <a:rPr lang="en-IN" dirty="0" smtClean="0"/>
              <a:t>Processor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7" y="1052736"/>
            <a:ext cx="456361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67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19256" cy="5913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Logic diagram of ALU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824536" cy="57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93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2292"/>
            <a:ext cx="86454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6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STATUS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Condition code/flag- C,S,Z,V</a:t>
            </a:r>
          </a:p>
          <a:p>
            <a:endParaRPr lang="en-IN" dirty="0"/>
          </a:p>
          <a:p>
            <a:r>
              <a:rPr lang="en-IN" dirty="0" smtClean="0"/>
              <a:t>C(carry flag): set if output carry is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S(Sign flag): set if highest order bit is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Z(Zero flag): set if output has all 1’s</a:t>
            </a:r>
          </a:p>
          <a:p>
            <a:pPr lvl="1"/>
            <a:r>
              <a:rPr lang="en-IN" dirty="0" smtClean="0"/>
              <a:t>If set after XOR, A,B same</a:t>
            </a:r>
          </a:p>
          <a:p>
            <a:r>
              <a:rPr lang="en-IN" dirty="0" smtClean="0"/>
              <a:t>V(Overflow): set if there is overflow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944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6672"/>
            <a:ext cx="749392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9221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1371"/>
            <a:ext cx="69342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15" y="557394"/>
            <a:ext cx="5153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752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Processor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68760"/>
            <a:ext cx="5934075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30409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15503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8" y="2636912"/>
            <a:ext cx="7677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45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" y="1500094"/>
            <a:ext cx="4591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67" y="2862263"/>
            <a:ext cx="3848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821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 bit accumulator needs n stages connected in cascade</a:t>
            </a:r>
          </a:p>
          <a:p>
            <a:r>
              <a:rPr lang="en-IN" dirty="0"/>
              <a:t> </a:t>
            </a:r>
            <a:r>
              <a:rPr lang="en-IN" dirty="0" smtClean="0"/>
              <a:t>Each stage have a JK </a:t>
            </a:r>
            <a:r>
              <a:rPr lang="en-IN" dirty="0" err="1" smtClean="0"/>
              <a:t>flipflop</a:t>
            </a:r>
            <a:r>
              <a:rPr lang="en-IN" dirty="0" smtClean="0"/>
              <a:t> with associated circuitries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6424" y="1173560"/>
            <a:ext cx="4104456" cy="6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15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871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685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42545"/>
            <a:ext cx="8174503" cy="439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056784" cy="528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31" y="1628800"/>
            <a:ext cx="31926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997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Accumulator</a:t>
            </a:r>
            <a:r>
              <a:rPr lang="en-IN" dirty="0"/>
              <a:t>: </a:t>
            </a:r>
            <a:r>
              <a:rPr lang="en-IN" dirty="0" smtClean="0"/>
              <a:t>clear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Complement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6555"/>
            <a:ext cx="885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509120"/>
            <a:ext cx="96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75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40768"/>
            <a:ext cx="4933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08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stage accumulator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917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911739"/>
            <a:ext cx="3675879" cy="13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9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5997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6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Processor- scratchpad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registers in processor enclosed in memory unit in processor-scratch pad memory</a:t>
            </a:r>
          </a:p>
          <a:p>
            <a:r>
              <a:rPr lang="en-IN" dirty="0" smtClean="0"/>
              <a:t>Registers </a:t>
            </a:r>
            <a:r>
              <a:rPr lang="en-IN" dirty="0" err="1" smtClean="0"/>
              <a:t>neednot</a:t>
            </a:r>
            <a:r>
              <a:rPr lang="en-IN" dirty="0" smtClean="0"/>
              <a:t> be connected through bus, cheaper</a:t>
            </a:r>
          </a:p>
          <a:p>
            <a:r>
              <a:rPr lang="en-IN" dirty="0" smtClean="0"/>
              <a:t>The operation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Performed as: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7" y="3248025"/>
            <a:ext cx="1457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591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25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11" y="548680"/>
            <a:ext cx="470596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009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with 2 port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overcome the delay caused when reading two source registers</a:t>
            </a:r>
          </a:p>
          <a:p>
            <a:r>
              <a:rPr lang="en-IN" dirty="0" smtClean="0"/>
              <a:t>Has 2 address lines to select 2 words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18" y="2780928"/>
            <a:ext cx="472084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71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Accumulator Register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2783"/>
            <a:ext cx="8229600" cy="429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arithmetic and logic circuits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1891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48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Implemented in 3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Design of arithmetic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Design of logic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Modification of arithmetic section to include logic too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60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4708</TotalTime>
  <Words>206</Words>
  <Application>Microsoft Office PowerPoint</Application>
  <PresentationFormat>On-screen Show (4:3)</PresentationFormat>
  <Paragraphs>56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Processor organization</vt:lpstr>
      <vt:lpstr>Processor organization</vt:lpstr>
      <vt:lpstr>Slide 3</vt:lpstr>
      <vt:lpstr>Processor- scratchpad memory</vt:lpstr>
      <vt:lpstr>Slide 5</vt:lpstr>
      <vt:lpstr>Processor with 2 port memory</vt:lpstr>
      <vt:lpstr>Accumulator Register</vt:lpstr>
      <vt:lpstr>Design of arithmetic and logic circuits</vt:lpstr>
      <vt:lpstr>Slide 9</vt:lpstr>
      <vt:lpstr>Design of arithmetic circuit</vt:lpstr>
      <vt:lpstr>Slide 11</vt:lpstr>
      <vt:lpstr>Slide 12</vt:lpstr>
      <vt:lpstr>Slide 13</vt:lpstr>
      <vt:lpstr>Slide 14</vt:lpstr>
      <vt:lpstr>Slide 15</vt:lpstr>
      <vt:lpstr>Design of logic circuit</vt:lpstr>
      <vt:lpstr>Combining arithmetic and logic units</vt:lpstr>
      <vt:lpstr>Slide 18</vt:lpstr>
      <vt:lpstr>Slide 19</vt:lpstr>
      <vt:lpstr>Logic diagram of ALU</vt:lpstr>
      <vt:lpstr>Slide 21</vt:lpstr>
      <vt:lpstr>STATUS REGISTER</vt:lpstr>
      <vt:lpstr>Slide 23</vt:lpstr>
      <vt:lpstr>Shifter</vt:lpstr>
      <vt:lpstr>Processor unit</vt:lpstr>
      <vt:lpstr>Slide 26</vt:lpstr>
      <vt:lpstr>Accumulator register</vt:lpstr>
      <vt:lpstr>Accumulator design</vt:lpstr>
      <vt:lpstr>Accumulator design</vt:lpstr>
      <vt:lpstr>Accumulator design</vt:lpstr>
      <vt:lpstr>Accumulator design</vt:lpstr>
      <vt:lpstr>Slide 32</vt:lpstr>
      <vt:lpstr>Slide 33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organization</dc:title>
  <dc:creator>user</dc:creator>
  <cp:lastModifiedBy>MS100.IN</cp:lastModifiedBy>
  <cp:revision>52</cp:revision>
  <dcterms:created xsi:type="dcterms:W3CDTF">2018-03-12T04:35:29Z</dcterms:created>
  <dcterms:modified xsi:type="dcterms:W3CDTF">2019-04-16T09:10:45Z</dcterms:modified>
</cp:coreProperties>
</file>