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66F71A-C4AE-436F-8A2A-E86FC1C9E4F3}" type="datetimeFigureOut">
              <a:rPr lang="en-US" smtClean="0"/>
              <a:t>2/24/2020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543800" cy="1069975"/>
          </a:xfrm>
        </p:spPr>
        <p:txBody>
          <a:bodyPr/>
          <a:lstStyle/>
          <a:p>
            <a:r>
              <a:rPr lang="en-US" dirty="0"/>
              <a:t>IEEE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7822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802.3 Ethernet</a:t>
            </a:r>
          </a:p>
          <a:p>
            <a:r>
              <a:rPr lang="en-US" dirty="0"/>
              <a:t>802.4</a:t>
            </a:r>
          </a:p>
          <a:p>
            <a:r>
              <a:rPr lang="en-US" dirty="0"/>
              <a:t>802.5</a:t>
            </a:r>
          </a:p>
        </p:txBody>
      </p:sp>
    </p:spTree>
    <p:extLst>
      <p:ext uri="{BB962C8B-B14F-4D97-AF65-F5344CB8AC3E}">
        <p14:creationId xmlns:p14="http://schemas.microsoft.com/office/powerpoint/2010/main" val="345787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Bus (IEEE 802.4)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3820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is a popular standard for the token passing LANs.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Signal speeds in the range 1 Mbps, 5 Mbps, and 10 Mbps are achievable.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Cabling used is coax cable.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Is a broadband computer networks.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In a token bus LAN, the physical topology  is a bus or a tree</a:t>
            </a:r>
          </a:p>
          <a:p>
            <a:pPr marL="11430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and a logical ring is created using coaxial cable.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token is passed from one user to other in a sequence.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A station can only transmit data when it has the token. </a:t>
            </a:r>
          </a:p>
        </p:txBody>
      </p:sp>
    </p:spTree>
    <p:extLst>
      <p:ext uri="{BB962C8B-B14F-4D97-AF65-F5344CB8AC3E}">
        <p14:creationId xmlns:p14="http://schemas.microsoft.com/office/powerpoint/2010/main" val="10160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6 CS\mod2\2323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02569"/>
            <a:ext cx="7391399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 Format:</a:t>
            </a:r>
            <a:endParaRPr lang="en-US" dirty="0"/>
          </a:p>
        </p:txBody>
      </p:sp>
      <p:pic>
        <p:nvPicPr>
          <p:cNvPr id="5123" name="Picture 3" descr="D:\S6 CS\mod2\555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30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400800"/>
          </a:xfrm>
        </p:spPr>
        <p:txBody>
          <a:bodyPr/>
          <a:lstStyle/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Preamble:</a:t>
            </a:r>
            <a:r>
              <a:rPr lang="en-US" dirty="0">
                <a:latin typeface="Garamond" panose="02020404030301010803" pitchFamily="18" charset="0"/>
              </a:rPr>
              <a:t> 1 byte for synchronization.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Start Delimiter:</a:t>
            </a:r>
            <a:r>
              <a:rPr lang="en-US" dirty="0">
                <a:latin typeface="Garamond" panose="02020404030301010803" pitchFamily="18" charset="0"/>
              </a:rPr>
              <a:t> 1 byte that marks the beginning of the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Frame Control:</a:t>
            </a:r>
            <a:r>
              <a:rPr lang="en-US" dirty="0">
                <a:latin typeface="Garamond" panose="02020404030301010803" pitchFamily="18" charset="0"/>
              </a:rPr>
              <a:t> 1 byte that specifies whether this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frame or control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Destination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destination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Source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source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Payload:</a:t>
            </a:r>
            <a:r>
              <a:rPr lang="en-US" dirty="0">
                <a:latin typeface="Garamond" panose="02020404030301010803" pitchFamily="18" charset="0"/>
              </a:rPr>
              <a:t> A variable length field that carries the data from the network layer.</a:t>
            </a:r>
          </a:p>
          <a:p>
            <a:r>
              <a:rPr lang="en-US" b="1" dirty="0">
                <a:latin typeface="Garamond" panose="02020404030301010803" pitchFamily="18" charset="0"/>
              </a:rPr>
              <a:t>Checksum: </a:t>
            </a:r>
            <a:r>
              <a:rPr lang="en-US" dirty="0">
                <a:latin typeface="Garamond" panose="02020404030301010803" pitchFamily="18" charset="0"/>
              </a:rPr>
              <a:t>4 bytes frame check sequence for error detection.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End Delimiter:</a:t>
            </a:r>
            <a:r>
              <a:rPr lang="en-US" dirty="0">
                <a:latin typeface="Garamond" panose="02020404030301010803" pitchFamily="18" charset="0"/>
              </a:rPr>
              <a:t> 1 byte that marks the end of the frame.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153400" cy="4800600"/>
          </a:xfrm>
        </p:spPr>
        <p:txBody>
          <a:bodyPr/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In 1985, the Computer Society of the IEEE started a project, called </a:t>
            </a:r>
            <a:r>
              <a:rPr lang="en-US" b="1" dirty="0">
                <a:latin typeface="Garamond" panose="02020404030301010803" pitchFamily="18" charset="0"/>
              </a:rPr>
              <a:t>Project 802</a:t>
            </a:r>
            <a:r>
              <a:rPr lang="en-US" dirty="0">
                <a:latin typeface="Garamond" panose="02020404030301010803" pitchFamily="18" charset="0"/>
              </a:rPr>
              <a:t>, to set standards to enable intercommunication among equipment from a variety of manufacturers. Project 802 is a way of specifying functions of the physical layer and the data link layer of major LAN protocols.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802.3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305800" cy="5334000"/>
          </a:xfrm>
        </p:spPr>
        <p:txBody>
          <a:bodyPr/>
          <a:lstStyle/>
          <a:p>
            <a:r>
              <a:rPr lang="en-US" b="1" dirty="0"/>
              <a:t>LAN</a:t>
            </a:r>
            <a:r>
              <a:rPr lang="en-US" dirty="0"/>
              <a:t> technology</a:t>
            </a:r>
          </a:p>
          <a:p>
            <a:r>
              <a:rPr lang="en-US" dirty="0"/>
              <a:t>Topology used – </a:t>
            </a:r>
            <a:r>
              <a:rPr lang="en-US" b="1" dirty="0"/>
              <a:t>bus</a:t>
            </a:r>
          </a:p>
          <a:p>
            <a:r>
              <a:rPr lang="en-US" dirty="0"/>
              <a:t>Media Access control method – </a:t>
            </a:r>
            <a:r>
              <a:rPr lang="en-US" b="1" dirty="0"/>
              <a:t>CSMA /CD</a:t>
            </a:r>
          </a:p>
          <a:p>
            <a:r>
              <a:rPr lang="en-US" dirty="0"/>
              <a:t>Data rate</a:t>
            </a:r>
            <a:r>
              <a:rPr lang="en-US" b="1" dirty="0"/>
              <a:t>: 10 Mbps, 100 Mbps, 1 Gbps, 10Gbps</a:t>
            </a:r>
          </a:p>
          <a:p>
            <a:r>
              <a:rPr lang="en-US" dirty="0"/>
              <a:t>Encoding techniques used</a:t>
            </a:r>
            <a:r>
              <a:rPr lang="en-US" b="1" dirty="0"/>
              <a:t>: Manchester Encoding</a:t>
            </a:r>
          </a:p>
          <a:p>
            <a:r>
              <a:rPr lang="en-US" dirty="0"/>
              <a:t>Ethernet Address</a:t>
            </a:r>
            <a:r>
              <a:rPr lang="en-US" b="1" dirty="0"/>
              <a:t>: MAC Address</a:t>
            </a:r>
          </a:p>
          <a:p>
            <a:r>
              <a:rPr lang="en-US" dirty="0"/>
              <a:t>Baseband transmission technique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02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End nodes are identified by their Ethernet Addresses (MAC Address or Hardware Address) which is a unique 6 Byte address</a:t>
            </a:r>
          </a:p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MAC Address is represented in Hexadecimal format e.g.     	</a:t>
            </a:r>
            <a:r>
              <a:rPr lang="en-US" altLang="en-US" sz="3200" b="1" dirty="0">
                <a:solidFill>
                  <a:srgbClr val="000066"/>
                </a:solidFill>
                <a:latin typeface="Garamond" panose="02020404030301010803" pitchFamily="18" charset="0"/>
              </a:rPr>
              <a:t>00:05:5D:FE:10:0A</a:t>
            </a:r>
            <a:endParaRPr lang="en-US" altLang="en-US" sz="2400" b="1" dirty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The first 3 bytes identify a vendor (also called prefix) and the last 3 bytes are unique for every host or device. </a:t>
            </a:r>
          </a:p>
        </p:txBody>
      </p:sp>
    </p:spTree>
    <p:extLst>
      <p:ext uri="{BB962C8B-B14F-4D97-AF65-F5344CB8AC3E}">
        <p14:creationId xmlns:p14="http://schemas.microsoft.com/office/powerpoint/2010/main" val="42173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rgbClr val="E4005C"/>
                </a:solidFill>
              </a:rPr>
              <a:t>Ethernet Frame Structure</a:t>
            </a:r>
            <a:endParaRPr lang="en-US" dirty="0"/>
          </a:p>
        </p:txBody>
      </p:sp>
      <p:pic>
        <p:nvPicPr>
          <p:cNvPr id="1026" name="Picture 2" descr="D:\S6 CS\mod2\Ethernet-Frame-Format-IEEE-802.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1502"/>
            <a:ext cx="7620000" cy="28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29718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/>
          </a:bodyPr>
          <a:lstStyle/>
          <a:p>
            <a:endParaRPr lang="en-US" altLang="en-US" sz="2800" b="1" dirty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800" b="1" dirty="0">
                <a:solidFill>
                  <a:srgbClr val="000066"/>
                </a:solidFill>
                <a:latin typeface="Garamond" panose="02020404030301010803" pitchFamily="18" charset="0"/>
              </a:rPr>
              <a:t>Preamble: </a:t>
            </a:r>
          </a:p>
          <a:p>
            <a:pPr lvl="1"/>
            <a:r>
              <a:rPr lang="en-US" altLang="en-US" sz="2400" dirty="0">
                <a:latin typeface="Garamond" panose="02020404030301010803" pitchFamily="18" charset="0"/>
              </a:rPr>
              <a:t>7 bytes with pattern 10101010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indicates starting of the frame and allow sender and receiver to establish bit synchronization.</a:t>
            </a:r>
          </a:p>
          <a:p>
            <a:pPr marL="411480" lvl="1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altLang="en-US" sz="2800" b="1" dirty="0">
                <a:solidFill>
                  <a:srgbClr val="000066"/>
                </a:solidFill>
                <a:latin typeface="Garamond" panose="02020404030301010803" pitchFamily="18" charset="0"/>
              </a:rPr>
              <a:t>SFD: 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Start Frame Delimiter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Signals the beginning of the frame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10101011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Alerts the receiver that the next field is the destination address</a:t>
            </a:r>
          </a:p>
        </p:txBody>
      </p:sp>
    </p:spTree>
    <p:extLst>
      <p:ext uri="{BB962C8B-B14F-4D97-AF65-F5344CB8AC3E}">
        <p14:creationId xmlns:p14="http://schemas.microsoft.com/office/powerpoint/2010/main" val="87146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458200" cy="5715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Destination Address –</a:t>
            </a:r>
            <a:r>
              <a:rPr lang="en-US" sz="2400" dirty="0">
                <a:latin typeface="Garamond" panose="02020404030301010803" pitchFamily="18" charset="0"/>
              </a:rPr>
              <a:t>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is 6-Byte field which contains the MAC address of machine for which data is destined.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Source Address –</a:t>
            </a:r>
            <a:r>
              <a:rPr lang="en-US" sz="2400" dirty="0">
                <a:latin typeface="Garamond" panose="02020404030301010803" pitchFamily="18" charset="0"/>
              </a:rPr>
              <a:t>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is a 6-Byte field which contains the MAC address of source machine.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As Source Address is always an individual address (Unicast), the least significant bit of first byte is always 0.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Length –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Length is a 2-Byte field, which indicates the length of entire Ethernet frame.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16-bit field can hold the length value between 0 to 65534, 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 length cannot be larger than 1500 because of some own limitations of Ethernet.</a:t>
            </a:r>
          </a:p>
        </p:txBody>
      </p:sp>
    </p:spTree>
    <p:extLst>
      <p:ext uri="{BB962C8B-B14F-4D97-AF65-F5344CB8AC3E}">
        <p14:creationId xmlns:p14="http://schemas.microsoft.com/office/powerpoint/2010/main" val="37513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458200" cy="62484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Data</a:t>
            </a:r>
            <a:r>
              <a:rPr lang="en-US" sz="2800" b="1" dirty="0">
                <a:latin typeface="Garamond" panose="02020404030301010803" pitchFamily="18" charset="0"/>
              </a:rPr>
              <a:t> –</a:t>
            </a:r>
            <a:r>
              <a:rPr lang="en-US" sz="2800" dirty="0">
                <a:latin typeface="Garamond" panose="02020404030301010803" pitchFamily="18" charset="0"/>
              </a:rPr>
              <a:t>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is the place where actual data is inserted, also known as </a:t>
            </a:r>
            <a:r>
              <a:rPr lang="en-US" sz="2300" b="1" dirty="0">
                <a:latin typeface="Garamond" panose="02020404030301010803" pitchFamily="18" charset="0"/>
              </a:rPr>
              <a:t>Payload</a:t>
            </a:r>
            <a:r>
              <a:rPr lang="en-US" sz="2300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field carries data encapsulated from the upper layer protocol.</a:t>
            </a:r>
          </a:p>
          <a:p>
            <a:pPr lvl="1"/>
            <a:r>
              <a:rPr lang="en-US" sz="2300" b="1" dirty="0">
                <a:latin typeface="Garamond" panose="02020404030301010803" pitchFamily="18" charset="0"/>
              </a:rPr>
              <a:t>Minimum of 46 and maximum of 1500 bytes.</a:t>
            </a:r>
          </a:p>
          <a:p>
            <a:pPr marL="411480" lvl="1" indent="0">
              <a:buNone/>
            </a:pPr>
            <a:endParaRPr lang="en-US" sz="2600" b="1" dirty="0">
              <a:latin typeface="Garamond" panose="02020404030301010803" pitchFamily="18" charset="0"/>
            </a:endParaRPr>
          </a:p>
          <a:p>
            <a:r>
              <a:rPr lang="en-US" sz="2600" b="1" dirty="0">
                <a:latin typeface="Garamond" panose="02020404030301010803" pitchFamily="18" charset="0"/>
              </a:rPr>
              <a:t>Cyclic Redundancy Check (CRC)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Error detection information</a:t>
            </a: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Note 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</a:rPr>
              <a:t>– Size of frame of Ethernet IEEE 802.3 varies 64 bytes to 1518 bytes including data length (46 to 1500 bytes). </a:t>
            </a:r>
          </a:p>
        </p:txBody>
      </p:sp>
    </p:spTree>
    <p:extLst>
      <p:ext uri="{BB962C8B-B14F-4D97-AF65-F5344CB8AC3E}">
        <p14:creationId xmlns:p14="http://schemas.microsoft.com/office/powerpoint/2010/main" val="8321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7822"/>
            <a:ext cx="7620000" cy="38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8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144</TotalTime>
  <Words>292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Garamond</vt:lpstr>
      <vt:lpstr>Adjacency</vt:lpstr>
      <vt:lpstr>IEEE standards</vt:lpstr>
      <vt:lpstr>PowerPoint Presentation</vt:lpstr>
      <vt:lpstr>Ethernet 802.3</vt:lpstr>
      <vt:lpstr>Ethernet Address</vt:lpstr>
      <vt:lpstr>Ethernet Frame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Bus (IEEE 802.4) </vt:lpstr>
      <vt:lpstr>PowerPoint Presentation</vt:lpstr>
      <vt:lpstr>Frame Format: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802.3 Ethernet</dc:title>
  <dc:creator>Windows User</dc:creator>
  <cp:lastModifiedBy>Srividya Krishnakumar</cp:lastModifiedBy>
  <cp:revision>53</cp:revision>
  <dcterms:created xsi:type="dcterms:W3CDTF">2020-02-18T04:22:29Z</dcterms:created>
  <dcterms:modified xsi:type="dcterms:W3CDTF">2020-02-24T15:08:27Z</dcterms:modified>
</cp:coreProperties>
</file>