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0B7CFB-D358-4B2C-80F8-0ED1EAFB3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45E19-376A-4B36-A529-128D55E73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2A984-A759-471B-B70D-C270BCE72D9A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7429A-3EB0-4FDF-83AF-5C9FEA2119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9C61E-EA79-4543-83C0-A5F97A909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B684-A249-40E9-9F8A-0FFC71630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1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EB Garamond" panose="00000500000000000000" pitchFamily="2" charset="0"/>
          <a:ea typeface="EB Garamond" panose="00000500000000000000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</p:spTree>
    <p:extLst>
      <p:ext uri="{BB962C8B-B14F-4D97-AF65-F5344CB8AC3E}">
        <p14:creationId xmlns:p14="http://schemas.microsoft.com/office/powerpoint/2010/main" val="160759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281147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8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0678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Inefficient to use ARP to each datagram destined for the same host or router.</a:t>
            </a:r>
          </a:p>
          <a:p>
            <a:pPr algn="just"/>
            <a:r>
              <a:rPr lang="en-US" dirty="0"/>
              <a:t>ARP can be useful if the ARP reply is cached because a system normally sends several packets to the same destination.</a:t>
            </a:r>
          </a:p>
          <a:p>
            <a:pPr algn="just"/>
            <a:r>
              <a:rPr lang="en-US" dirty="0"/>
              <a:t>A system that receives an ARP reply stores the mapping  in the cache memory and keep it for 20 to 30 minutes unless the space in the cache is exhausted.</a:t>
            </a:r>
          </a:p>
          <a:p>
            <a:pPr algn="just"/>
            <a:r>
              <a:rPr lang="en-US" dirty="0"/>
              <a:t>Before sending an ARP request, the system first checks its cache to see if it can find the mapping. </a:t>
            </a:r>
          </a:p>
        </p:txBody>
      </p:sp>
    </p:spTree>
    <p:extLst>
      <p:ext uri="{BB962C8B-B14F-4D97-AF65-F5344CB8AC3E}">
        <p14:creationId xmlns:p14="http://schemas.microsoft.com/office/powerpoint/2010/main" val="122983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/>
          <a:stretch/>
        </p:blipFill>
        <p:spPr bwMode="auto">
          <a:xfrm>
            <a:off x="228600" y="511017"/>
            <a:ext cx="8686800" cy="583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"/>
            <a:ext cx="8305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6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"/>
            <a:ext cx="8534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6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4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1712"/>
            <a:ext cx="81534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305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3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434263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86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62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6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17" y="152400"/>
            <a:ext cx="9144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9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7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95300"/>
            <a:ext cx="8153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"/>
            <a:ext cx="7924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4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ouparnika pc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199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1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94518"/>
            <a:ext cx="8610600" cy="56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41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59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42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6200"/>
            <a:ext cx="8763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699418"/>
            <a:ext cx="7953375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84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66018"/>
            <a:ext cx="8610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5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8392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658"/>
            <a:ext cx="89154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uparnika pc\Desktop\Untitled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4300"/>
            <a:ext cx="8763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1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7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4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1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86475"/>
            <a:ext cx="8610600" cy="909821"/>
          </a:xfrm>
        </p:spPr>
        <p:txBody>
          <a:bodyPr>
            <a:normAutofit fontScale="90000"/>
          </a:bodyPr>
          <a:lstStyle/>
          <a:p>
            <a:r>
              <a:rPr lang="en-US" dirty="0"/>
              <a:t>ARP: Address Resolution Protocol</a:t>
            </a:r>
          </a:p>
        </p:txBody>
      </p:sp>
      <p:pic>
        <p:nvPicPr>
          <p:cNvPr id="8194" name="Picture 2" descr="C:\Users\Souparnika pc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1" y="1295400"/>
            <a:ext cx="8011977" cy="4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101</Words>
  <Application>Microsoft Office PowerPoint</Application>
  <PresentationFormat>On-screen Show (4:3)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EB Garamond</vt:lpstr>
      <vt:lpstr>Poppins</vt:lpstr>
      <vt:lpstr>Office Theme</vt:lpstr>
      <vt:lpstr>Module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ARP: Address Resolution Protocol</vt:lpstr>
      <vt:lpstr>PowerPoint Presentation</vt:lpstr>
      <vt:lpstr>Cache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</dc:title>
  <dc:creator>Souparnika pc</dc:creator>
  <cp:lastModifiedBy>Srividya Krishnakumar</cp:lastModifiedBy>
  <cp:revision>35</cp:revision>
  <dcterms:created xsi:type="dcterms:W3CDTF">2006-08-16T00:00:00Z</dcterms:created>
  <dcterms:modified xsi:type="dcterms:W3CDTF">2020-05-01T07:41:38Z</dcterms:modified>
</cp:coreProperties>
</file>