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9244-6A61-43D2-9493-16F9C3470AAE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174F-4EDE-4263-83C1-7AFEB12F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Subnet the Class C IP Address 206.16.2.0 so that you have 30 subnets.</a:t>
            </a:r>
          </a:p>
          <a:p>
            <a:pPr lvl="1"/>
            <a:r>
              <a:rPr lang="en-US" dirty="0" smtClean="0"/>
              <a:t>What is the subnet mask for the maximum number of hosts?</a:t>
            </a:r>
          </a:p>
          <a:p>
            <a:pPr lvl="1"/>
            <a:r>
              <a:rPr lang="en-US" dirty="0" smtClean="0"/>
              <a:t>How many hosts can each subnet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mask= 255.255.255.0</a:t>
            </a:r>
          </a:p>
          <a:p>
            <a:r>
              <a:rPr lang="en-US" dirty="0" smtClean="0"/>
              <a:t> Bits needs for 30 subnets =5 =25 =32</a:t>
            </a:r>
          </a:p>
          <a:p>
            <a:r>
              <a:rPr lang="en-US" dirty="0" smtClean="0"/>
              <a:t> possible subnets Bits left for hosts = 3 = 2^3 -2 = 8-2=6 possible hosts.</a:t>
            </a:r>
          </a:p>
          <a:p>
            <a:r>
              <a:rPr lang="en-US" dirty="0" smtClean="0"/>
              <a:t> So our mask in binary =11111000= 248 </a:t>
            </a:r>
          </a:p>
          <a:p>
            <a:r>
              <a:rPr lang="en-US" dirty="0" smtClean="0"/>
              <a:t>decimal Final Mask =255.255.255.248 (3 marks)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Subnet the Class C IP Address 195.1.1.0 So that you have 10 subnets each with a maximum 12 hosts on each subnet.?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mask= 255.255.255.0</a:t>
            </a:r>
          </a:p>
          <a:p>
            <a:r>
              <a:rPr lang="en-US" dirty="0"/>
              <a:t>Bits needs for 10 subnets =4 =2</a:t>
            </a:r>
            <a:r>
              <a:rPr lang="en-US" baseline="30000" dirty="0"/>
              <a:t>4</a:t>
            </a:r>
            <a:r>
              <a:rPr lang="en-US" dirty="0"/>
              <a:t> =16 possible subnets</a:t>
            </a:r>
          </a:p>
          <a:p>
            <a:r>
              <a:rPr lang="en-US" dirty="0"/>
              <a:t>Bits needs for 12 hosts = 4 = 2</a:t>
            </a:r>
            <a:r>
              <a:rPr lang="en-US" baseline="30000" dirty="0"/>
              <a:t>4</a:t>
            </a:r>
            <a:r>
              <a:rPr lang="en-US" dirty="0"/>
              <a:t>  = 16-2=14 possible hosts.</a:t>
            </a:r>
          </a:p>
          <a:p>
            <a:r>
              <a:rPr lang="en-US" dirty="0"/>
              <a:t>So our mask in binary =</a:t>
            </a:r>
            <a:r>
              <a:rPr lang="en-US" b="1" dirty="0"/>
              <a:t>11110000</a:t>
            </a:r>
            <a:r>
              <a:rPr lang="en-US" dirty="0"/>
              <a:t>= </a:t>
            </a:r>
            <a:r>
              <a:rPr lang="en-US" b="1" dirty="0"/>
              <a:t>240</a:t>
            </a:r>
            <a:r>
              <a:rPr lang="en-US" dirty="0"/>
              <a:t> decimal</a:t>
            </a:r>
          </a:p>
          <a:p>
            <a:r>
              <a:rPr lang="en-US" dirty="0"/>
              <a:t>Final Mask =</a:t>
            </a:r>
            <a:r>
              <a:rPr lang="en-US" b="1" dirty="0"/>
              <a:t>255.255.255.240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2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subnet Mask </a:t>
            </a:r>
            <a:r>
              <a:rPr lang="en-US" b="1" dirty="0"/>
              <a:t>255.255.255.192</a:t>
            </a:r>
            <a:r>
              <a:rPr lang="en-US" dirty="0"/>
              <a:t> What is the host address and subnet of the following IP address </a:t>
            </a:r>
            <a:r>
              <a:rPr lang="en-US" dirty="0" smtClean="0"/>
              <a:t>197.1.2.67?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4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192 in binary =11000000 gives 4 possible subnets of (showing 2 most significant bits):</a:t>
            </a:r>
          </a:p>
          <a:p>
            <a:r>
              <a:rPr lang="en-US" dirty="0"/>
              <a:t>00,01,10,11</a:t>
            </a:r>
          </a:p>
          <a:p>
            <a:r>
              <a:rPr lang="en-US" dirty="0"/>
              <a:t>67 in binary =01000011</a:t>
            </a:r>
          </a:p>
          <a:p>
            <a:r>
              <a:rPr lang="en-US" dirty="0"/>
              <a:t>So Applying Mask: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464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30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Quest 1</vt:lpstr>
      <vt:lpstr>Solution</vt:lpstr>
      <vt:lpstr>2.</vt:lpstr>
      <vt:lpstr>Ans</vt:lpstr>
      <vt:lpstr>3.</vt:lpstr>
      <vt:lpstr>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2020-06-14T17:32:08Z</dcterms:created>
  <dcterms:modified xsi:type="dcterms:W3CDTF">2020-06-16T07:40:50Z</dcterms:modified>
</cp:coreProperties>
</file>