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83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46BFC-0963-4A7A-8128-A5C957C56513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61BB2-A357-4896-B33D-6B2CDDDC16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160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8A04-3583-4459-A601-47D2CE7E73AC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152-0B92-4EDE-BFF9-C6A5A458E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5152-0B92-4EDE-BFF9-C6A5A458EE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5152-0B92-4EDE-BFF9-C6A5A458EE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schema.org/" TargetMode="External"/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/>
              <a:t>Valid Data Types</a:t>
            </a:r>
          </a:p>
          <a:p>
            <a:pPr>
              <a:buNone/>
            </a:pPr>
            <a:r>
              <a:rPr lang="en-US" dirty="0" smtClean="0"/>
              <a:t> In JSON, values must be one of the following data types:</a:t>
            </a:r>
          </a:p>
          <a:p>
            <a:r>
              <a:rPr lang="en-US" dirty="0" smtClean="0"/>
              <a:t>a string</a:t>
            </a:r>
          </a:p>
          <a:p>
            <a:r>
              <a:rPr lang="en-US" dirty="0" smtClean="0"/>
              <a:t>a number</a:t>
            </a:r>
          </a:p>
          <a:p>
            <a:r>
              <a:rPr lang="en-US" dirty="0" smtClean="0"/>
              <a:t>an object (JSON object)</a:t>
            </a:r>
          </a:p>
          <a:p>
            <a:r>
              <a:rPr lang="en-US" dirty="0" smtClean="0"/>
              <a:t>an array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Null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JSON values </a:t>
            </a:r>
            <a:r>
              <a:rPr lang="en-US" b="1" dirty="0" smtClean="0"/>
              <a:t>cannot </a:t>
            </a:r>
            <a:r>
              <a:rPr lang="en-US" dirty="0" smtClean="0"/>
              <a:t>be one of the following data types:</a:t>
            </a:r>
          </a:p>
          <a:p>
            <a:r>
              <a:rPr lang="en-US" dirty="0" smtClean="0"/>
              <a:t>a function</a:t>
            </a:r>
          </a:p>
          <a:p>
            <a:r>
              <a:rPr lang="en-US" dirty="0" smtClean="0"/>
              <a:t>a date</a:t>
            </a:r>
          </a:p>
          <a:p>
            <a:r>
              <a:rPr lang="en-US" i="1" dirty="0" smtClean="0"/>
              <a:t>undefined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</a:t>
            </a:r>
            <a:r>
              <a:rPr lang="en-IN" dirty="0" err="1" smtClean="0"/>
              <a:t>Datatypes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JSON Strings     </a:t>
            </a:r>
            <a:r>
              <a:rPr lang="en-US" dirty="0" err="1" smtClean="0"/>
              <a:t>Eg</a:t>
            </a:r>
            <a:r>
              <a:rPr lang="en-US" dirty="0" smtClean="0"/>
              <a:t>:   { "name":"John" }</a:t>
            </a:r>
          </a:p>
          <a:p>
            <a:r>
              <a:rPr lang="en-US" dirty="0" smtClean="0"/>
              <a:t>JSON Numbers </a:t>
            </a:r>
            <a:r>
              <a:rPr lang="en-US" dirty="0" err="1" smtClean="0"/>
              <a:t>Eg</a:t>
            </a:r>
            <a:r>
              <a:rPr lang="en-US" dirty="0" smtClean="0"/>
              <a:t>:   { "age":30 }</a:t>
            </a:r>
          </a:p>
          <a:p>
            <a:r>
              <a:rPr lang="en-US" dirty="0" smtClean="0"/>
              <a:t>JSON Objects</a:t>
            </a: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"employee":{ "name":"John", "age":30, "city":"New York" 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JSON Arrays</a:t>
            </a: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"employees":[ "John", "Anna", "Peter" ]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JSON Booleans  </a:t>
            </a:r>
            <a:r>
              <a:rPr lang="en-US" dirty="0" err="1" smtClean="0"/>
              <a:t>Eg</a:t>
            </a:r>
            <a:r>
              <a:rPr lang="en-US" dirty="0" smtClean="0"/>
              <a:t>:{ "sale":true }</a:t>
            </a:r>
          </a:p>
          <a:p>
            <a:r>
              <a:rPr lang="en-US" dirty="0" smtClean="0"/>
              <a:t>JSON null            </a:t>
            </a:r>
            <a:r>
              <a:rPr lang="en-US" dirty="0" err="1" smtClean="0"/>
              <a:t>Eg</a:t>
            </a:r>
            <a:r>
              <a:rPr lang="en-US" dirty="0" smtClean="0"/>
              <a:t>:{ "</a:t>
            </a:r>
            <a:r>
              <a:rPr lang="en-US" dirty="0" err="1" smtClean="0"/>
              <a:t>middlename</a:t>
            </a:r>
            <a:r>
              <a:rPr lang="en-US" dirty="0" smtClean="0"/>
              <a:t>":null }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Example</a:t>
            </a:r>
          </a:p>
          <a:p>
            <a:pPr>
              <a:buNone/>
            </a:pPr>
            <a:r>
              <a:rPr lang="en-US" dirty="0" smtClean="0"/>
              <a:t>     { "name":"John", "age":30, "car":null }</a:t>
            </a:r>
          </a:p>
          <a:p>
            <a:r>
              <a:rPr lang="en-US" dirty="0" smtClean="0"/>
              <a:t>JSON objects are surrounded by curly braces {}.</a:t>
            </a:r>
          </a:p>
          <a:p>
            <a:r>
              <a:rPr lang="en-US" dirty="0" smtClean="0"/>
              <a:t>JSON objects are written in key/value pairs.</a:t>
            </a:r>
          </a:p>
          <a:p>
            <a:r>
              <a:rPr lang="en-US" dirty="0" smtClean="0"/>
              <a:t>Keys must be strings, and values must be a valid JSON data type (string, number, object, array, </a:t>
            </a:r>
            <a:r>
              <a:rPr lang="en-US" dirty="0" err="1" smtClean="0"/>
              <a:t>boolean</a:t>
            </a:r>
            <a:r>
              <a:rPr lang="en-US" dirty="0" smtClean="0"/>
              <a:t> or null).</a:t>
            </a:r>
          </a:p>
          <a:p>
            <a:r>
              <a:rPr lang="en-US" dirty="0" smtClean="0"/>
              <a:t>Keys and values are separated by a colon.</a:t>
            </a:r>
          </a:p>
          <a:p>
            <a:r>
              <a:rPr lang="en-US" dirty="0" smtClean="0"/>
              <a:t>Each key/value pair is separated by a comma.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/>
              <a:t>Accessing Object Values</a:t>
            </a:r>
          </a:p>
          <a:p>
            <a:r>
              <a:rPr lang="en-US" dirty="0" smtClean="0"/>
              <a:t>Object values is accesses by using dot (.) notation</a:t>
            </a: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&lt;body&gt;</a:t>
            </a:r>
          </a:p>
          <a:p>
            <a:pPr>
              <a:buNone/>
            </a:pPr>
            <a:r>
              <a:rPr lang="en-US" dirty="0" smtClean="0"/>
              <a:t>     &lt;p&gt;Access a JSON object using dot notation:&lt;/p&gt;</a:t>
            </a:r>
          </a:p>
          <a:p>
            <a:pPr>
              <a:buNone/>
            </a:pPr>
            <a:r>
              <a:rPr lang="en-US" dirty="0" smtClean="0"/>
              <a:t>     &lt;p id="demo"&gt;&lt;/p&gt;</a:t>
            </a:r>
          </a:p>
          <a:p>
            <a:pPr>
              <a:buNone/>
            </a:pPr>
            <a:r>
              <a:rPr lang="en-US" dirty="0" smtClean="0"/>
              <a:t>         &lt;script&gt;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, x;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myObj</a:t>
            </a:r>
            <a:r>
              <a:rPr lang="en-US" dirty="0" smtClean="0"/>
              <a:t> = {"name":"John", "age":30, "car":null};</a:t>
            </a:r>
          </a:p>
          <a:p>
            <a:pPr>
              <a:buNone/>
            </a:pPr>
            <a:r>
              <a:rPr lang="en-US" dirty="0" smtClean="0"/>
              <a:t>	       x = myObj.name;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x;</a:t>
            </a:r>
          </a:p>
          <a:p>
            <a:pPr>
              <a:buNone/>
            </a:pPr>
            <a:r>
              <a:rPr lang="en-US" dirty="0" smtClean="0"/>
              <a:t>          &lt;/script&gt;</a:t>
            </a:r>
          </a:p>
          <a:p>
            <a:pPr>
              <a:buNone/>
            </a:pPr>
            <a:r>
              <a:rPr lang="en-US" dirty="0" smtClean="0"/>
              <a:t>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u="sng" dirty="0" smtClean="0"/>
              <a:t>RESULT</a:t>
            </a:r>
          </a:p>
          <a:p>
            <a:pPr>
              <a:buNone/>
            </a:pPr>
            <a:r>
              <a:rPr lang="en-US" dirty="0" smtClean="0"/>
              <a:t>Access a JSON object using dot notation:</a:t>
            </a:r>
          </a:p>
          <a:p>
            <a:pPr>
              <a:buNone/>
            </a:pPr>
            <a:r>
              <a:rPr lang="en-US" dirty="0" smtClean="0"/>
              <a:t>John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another way</a:t>
            </a:r>
          </a:p>
          <a:p>
            <a:pPr>
              <a:buNone/>
            </a:pPr>
            <a:r>
              <a:rPr lang="en-US" smtClean="0"/>
              <a:t>  myObj</a:t>
            </a:r>
            <a:r>
              <a:rPr lang="en-US" dirty="0" smtClean="0"/>
              <a:t> = { "name":"John", "age":30, "car":null };</a:t>
            </a:r>
            <a:br>
              <a:rPr lang="en-US" dirty="0" smtClean="0"/>
            </a:br>
            <a:r>
              <a:rPr lang="en-US" dirty="0" smtClean="0"/>
              <a:t>x = </a:t>
            </a:r>
            <a:r>
              <a:rPr lang="en-US" dirty="0" err="1" smtClean="0"/>
              <a:t>myObj</a:t>
            </a:r>
            <a:r>
              <a:rPr lang="en-US" dirty="0" smtClean="0"/>
              <a:t>["name"];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JSON Schema</a:t>
            </a:r>
            <a:r>
              <a:rPr lang="en-US" dirty="0" smtClean="0"/>
              <a:t> is a vocabulary that allows </a:t>
            </a:r>
            <a:r>
              <a:rPr lang="en-US" dirty="0" smtClean="0"/>
              <a:t> </a:t>
            </a:r>
            <a:r>
              <a:rPr lang="en-US" dirty="0" smtClean="0"/>
              <a:t>to </a:t>
            </a:r>
            <a:r>
              <a:rPr lang="en-US" b="1" dirty="0" smtClean="0"/>
              <a:t>annotate</a:t>
            </a:r>
            <a:r>
              <a:rPr lang="en-US" dirty="0" smtClean="0"/>
              <a:t> and </a:t>
            </a:r>
            <a:r>
              <a:rPr lang="en-US" b="1" dirty="0" smtClean="0"/>
              <a:t>validate</a:t>
            </a:r>
            <a:r>
              <a:rPr lang="en-US" dirty="0" smtClean="0"/>
              <a:t> JSON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Describes </a:t>
            </a:r>
            <a:r>
              <a:rPr lang="en-US" dirty="0" smtClean="0"/>
              <a:t>our </a:t>
            </a:r>
            <a:r>
              <a:rPr lang="en-US" dirty="0" smtClean="0"/>
              <a:t>existing data format(s).</a:t>
            </a:r>
          </a:p>
          <a:p>
            <a:r>
              <a:rPr lang="en-US" dirty="0" smtClean="0"/>
              <a:t>Provides clear </a:t>
            </a:r>
            <a:r>
              <a:rPr lang="en-US" dirty="0" smtClean="0"/>
              <a:t>human and machine  </a:t>
            </a:r>
            <a:r>
              <a:rPr lang="en-US" dirty="0" smtClean="0"/>
              <a:t>readable documentation.</a:t>
            </a:r>
          </a:p>
          <a:p>
            <a:r>
              <a:rPr lang="en-US" dirty="0" smtClean="0"/>
              <a:t>Validates data which is useful for:</a:t>
            </a:r>
          </a:p>
          <a:p>
            <a:pPr lvl="1"/>
            <a:r>
              <a:rPr lang="en-US" dirty="0" smtClean="0"/>
              <a:t>Automated testing.</a:t>
            </a:r>
          </a:p>
          <a:p>
            <a:pPr lvl="1"/>
            <a:r>
              <a:rPr lang="en-US" dirty="0" smtClean="0"/>
              <a:t>Ensuring quality of client submitted data.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JSON document being validated or described </a:t>
            </a:r>
            <a:r>
              <a:rPr lang="en-US" dirty="0" smtClean="0"/>
              <a:t>is called as </a:t>
            </a:r>
            <a:r>
              <a:rPr lang="en-US" dirty="0" smtClean="0"/>
              <a:t>the </a:t>
            </a:r>
            <a:r>
              <a:rPr lang="en-US" i="1" dirty="0" smtClean="0"/>
              <a:t>instance</a:t>
            </a:r>
            <a:r>
              <a:rPr lang="en-US" dirty="0" smtClean="0"/>
              <a:t>, and the document containing the description is called the </a:t>
            </a:r>
            <a:r>
              <a:rPr lang="en-US" i="1" dirty="0" smtClean="0"/>
              <a:t>schema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basic schema is a blank JSON object, which constrains nothing, allows anything, and describes nothing:</a:t>
            </a:r>
          </a:p>
          <a:p>
            <a:pPr>
              <a:buNone/>
            </a:pPr>
            <a:r>
              <a:rPr lang="en-US" dirty="0" smtClean="0"/>
              <a:t>     {} </a:t>
            </a: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 smtClean="0"/>
              <a:t>apply constraints on an instance by adding validation keywords to the schema.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the “type” keyword can be used to restrict an instance to an object, array, string, number, </a:t>
            </a:r>
            <a:r>
              <a:rPr lang="en-US" dirty="0" err="1" smtClean="0"/>
              <a:t>boolean</a:t>
            </a:r>
            <a:r>
              <a:rPr lang="en-US" dirty="0" smtClean="0"/>
              <a:t>, or null:</a:t>
            </a:r>
          </a:p>
          <a:p>
            <a:pPr>
              <a:buNone/>
            </a:pPr>
            <a:r>
              <a:rPr lang="en-US" dirty="0" smtClean="0"/>
              <a:t>    { </a:t>
            </a:r>
            <a:r>
              <a:rPr lang="en-US" dirty="0" smtClean="0"/>
              <a:t>"type": "string" 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JSON are almost the same as arrays in JavaScript.</a:t>
            </a:r>
          </a:p>
          <a:p>
            <a:r>
              <a:rPr lang="en-US" dirty="0" smtClean="0"/>
              <a:t>In JSON, array values must be of type string, number, object, array, </a:t>
            </a:r>
            <a:r>
              <a:rPr lang="en-US" dirty="0" err="1" smtClean="0"/>
              <a:t>boolean</a:t>
            </a:r>
            <a:r>
              <a:rPr lang="en-US" dirty="0" smtClean="0"/>
              <a:t> or </a:t>
            </a:r>
            <a:r>
              <a:rPr lang="en-US" i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JavaScript, array values can be all of the above, plus any other valid JavaScript expression, including functions, dates, and </a:t>
            </a:r>
            <a:r>
              <a:rPr lang="en-US" i="1" dirty="0" smtClean="0"/>
              <a:t>undefined.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[</a:t>
            </a:r>
            <a:r>
              <a:rPr lang="en-US" dirty="0" smtClean="0"/>
              <a:t> "Ford", "BMW", "Fiat" ]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can be values of an object property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 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"name":"John",</a:t>
            </a:r>
            <a:br>
              <a:rPr lang="en-US" dirty="0" smtClean="0"/>
            </a:br>
            <a:r>
              <a:rPr lang="en-US" dirty="0" smtClean="0"/>
              <a:t>"age":30,</a:t>
            </a:r>
            <a:br>
              <a:rPr lang="en-US" dirty="0" smtClean="0"/>
            </a:br>
            <a:r>
              <a:rPr lang="en-US" dirty="0" smtClean="0"/>
              <a:t>"cars":[ "Ford", "BMW", "Fiat" ]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array </a:t>
            </a:r>
            <a:r>
              <a:rPr lang="en-US" dirty="0" smtClean="0"/>
              <a:t>values can be accessed </a:t>
            </a:r>
            <a:r>
              <a:rPr lang="en-US" dirty="0" smtClean="0"/>
              <a:t>by using the index number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  <a:r>
              <a:rPr lang="en-US" dirty="0" smtClean="0"/>
              <a:t>       x </a:t>
            </a:r>
            <a:r>
              <a:rPr lang="en-US" dirty="0" smtClean="0"/>
              <a:t>= </a:t>
            </a:r>
            <a:r>
              <a:rPr lang="en-US" dirty="0" err="1" smtClean="0"/>
              <a:t>myObj.cars</a:t>
            </a:r>
            <a:r>
              <a:rPr lang="en-US" dirty="0" smtClean="0"/>
              <a:t>[0];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www.w3schools.com/js/js_json_intro.asp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https://json-schema.org/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</a:p>
          <a:p>
            <a:r>
              <a:rPr lang="en-IN" dirty="0" smtClean="0"/>
              <a:t>Syntax</a:t>
            </a:r>
          </a:p>
          <a:p>
            <a:r>
              <a:rPr lang="en-IN" dirty="0" err="1" smtClean="0"/>
              <a:t>Datatypes</a:t>
            </a:r>
            <a:endParaRPr lang="en-IN" dirty="0" smtClean="0"/>
          </a:p>
          <a:p>
            <a:r>
              <a:rPr lang="en-IN" dirty="0" smtClean="0"/>
              <a:t>Objects</a:t>
            </a:r>
          </a:p>
          <a:p>
            <a:r>
              <a:rPr lang="en-IN" dirty="0" smtClean="0"/>
              <a:t>Schemas</a:t>
            </a:r>
          </a:p>
          <a:p>
            <a:r>
              <a:rPr lang="en-IN" dirty="0" smtClean="0"/>
              <a:t>Comparison with XML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JSON is 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otation.</a:t>
            </a:r>
          </a:p>
          <a:p>
            <a:r>
              <a:rPr lang="en-US" dirty="0" smtClean="0"/>
              <a:t>JSON is a syntax for storing and exchanging data.</a:t>
            </a:r>
          </a:p>
          <a:p>
            <a:r>
              <a:rPr lang="en-US" dirty="0" smtClean="0"/>
              <a:t>JSON is text, written with JavaScript object notation.</a:t>
            </a:r>
          </a:p>
          <a:p>
            <a:r>
              <a:rPr lang="en-US" dirty="0" smtClean="0"/>
              <a:t>When exchanging data between a browser and a server, the data can only be text.</a:t>
            </a:r>
          </a:p>
          <a:p>
            <a:r>
              <a:rPr lang="en-US" dirty="0" smtClean="0"/>
              <a:t>JSON is text, and we can convert any JavaScript object into JSON, and send JSON to the server.</a:t>
            </a:r>
          </a:p>
          <a:p>
            <a:r>
              <a:rPr lang="en-US" dirty="0" smtClean="0"/>
              <a:t>We can also convert any JSON received from the server into JavaScript objects.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Since the JSON format is text only, it can easily be sent to and from a server, and used as a data format by any programming language.</a:t>
            </a:r>
          </a:p>
          <a:p>
            <a:r>
              <a:rPr lang="en-US" sz="2400" dirty="0" smtClean="0"/>
              <a:t>JavaScript has a built in function to convert a string, written in JSON format, into native JavaScript objects: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JSON.parse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So, if you receive data from a server, in JSON format, we can use it like any other JavaScript object.</a:t>
            </a:r>
          </a:p>
          <a:p>
            <a:r>
              <a:rPr lang="en-US" sz="2400" dirty="0" smtClean="0"/>
              <a:t>JSON is a lightweight data-interchange format</a:t>
            </a:r>
          </a:p>
          <a:p>
            <a:r>
              <a:rPr lang="en-US" sz="2400" dirty="0" smtClean="0"/>
              <a:t>JSON is "self-describing" and easy to </a:t>
            </a:r>
            <a:r>
              <a:rPr lang="en-US" sz="2400" dirty="0" smtClean="0"/>
              <a:t>understand</a:t>
            </a:r>
          </a:p>
          <a:p>
            <a:r>
              <a:rPr lang="en-US" sz="2400" dirty="0" smtClean="0"/>
              <a:t>Text </a:t>
            </a:r>
            <a:r>
              <a:rPr lang="en-US" sz="2400" dirty="0" smtClean="0"/>
              <a:t>can be read and used as a data format by any programming language.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NEED FOR JSON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is in name/value pairs</a:t>
            </a:r>
          </a:p>
          <a:p>
            <a:r>
              <a:rPr lang="en-US" dirty="0" smtClean="0"/>
              <a:t>Data is separated by commas</a:t>
            </a:r>
          </a:p>
          <a:p>
            <a:r>
              <a:rPr lang="en-US" dirty="0" smtClean="0"/>
              <a:t>Curly braces hold objects</a:t>
            </a:r>
          </a:p>
          <a:p>
            <a:r>
              <a:rPr lang="en-US" dirty="0" smtClean="0"/>
              <a:t>Square brackets hold arrays</a:t>
            </a:r>
          </a:p>
          <a:p>
            <a:r>
              <a:rPr lang="en-US" dirty="0" smtClean="0"/>
              <a:t>A name/value pair consists of a field name (in double quotes), followed by a colon, followed by a value: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US" dirty="0" smtClean="0"/>
              <a:t>"name":"John“</a:t>
            </a:r>
          </a:p>
          <a:p>
            <a:r>
              <a:rPr lang="en-US" dirty="0" smtClean="0"/>
              <a:t>XML is much more difficult to parse than JSON.</a:t>
            </a:r>
            <a:br>
              <a:rPr lang="en-US" dirty="0" smtClean="0"/>
            </a:br>
            <a:r>
              <a:rPr lang="en-US" dirty="0" smtClean="0"/>
              <a:t>JSON is parsed into a ready-to-use JavaScript object.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{"employees":[</a:t>
            </a:r>
            <a:br>
              <a:rPr lang="en-US" dirty="0" smtClean="0"/>
            </a:br>
            <a:r>
              <a:rPr lang="en-US" dirty="0" smtClean="0"/>
              <a:t>  { 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 },</a:t>
            </a:r>
            <a:br>
              <a:rPr lang="en-US" dirty="0" smtClean="0"/>
            </a:br>
            <a:r>
              <a:rPr lang="en-US" dirty="0" smtClean="0"/>
              <a:t>  { "</a:t>
            </a:r>
            <a:r>
              <a:rPr lang="en-US" dirty="0" err="1" smtClean="0"/>
              <a:t>firstName</a:t>
            </a:r>
            <a:r>
              <a:rPr lang="en-US" dirty="0" smtClean="0"/>
              <a:t>":"Anna", "</a:t>
            </a:r>
            <a:r>
              <a:rPr lang="en-US" dirty="0" err="1" smtClean="0"/>
              <a:t>lastName</a:t>
            </a:r>
            <a:r>
              <a:rPr lang="en-US" dirty="0" smtClean="0"/>
              <a:t>":"Smith" },</a:t>
            </a:r>
            <a:br>
              <a:rPr lang="en-US" dirty="0" smtClean="0"/>
            </a:br>
            <a:r>
              <a:rPr lang="en-US" dirty="0" smtClean="0"/>
              <a:t>  { "</a:t>
            </a:r>
            <a:r>
              <a:rPr lang="en-US" dirty="0" err="1" smtClean="0"/>
              <a:t>firstName</a:t>
            </a:r>
            <a:r>
              <a:rPr lang="en-US" dirty="0" smtClean="0"/>
              <a:t>":"Peter", "</a:t>
            </a:r>
            <a:r>
              <a:rPr lang="en-US" dirty="0" err="1" smtClean="0"/>
              <a:t>lastName</a:t>
            </a:r>
            <a:r>
              <a:rPr lang="en-US" dirty="0" smtClean="0"/>
              <a:t>":"Jones" }</a:t>
            </a:r>
            <a:br>
              <a:rPr lang="en-US" dirty="0" smtClean="0"/>
            </a:br>
            <a:r>
              <a:rPr lang="en-US" dirty="0" smtClean="0"/>
              <a:t>]}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&lt;employees&gt;</a:t>
            </a:r>
          </a:p>
          <a:p>
            <a:pPr>
              <a:buNone/>
            </a:pPr>
            <a:r>
              <a:rPr lang="en-US" dirty="0" smtClean="0"/>
              <a:t> &lt;employee&gt;</a:t>
            </a:r>
          </a:p>
          <a:p>
            <a:pPr>
              <a:buNone/>
            </a:pPr>
            <a:r>
              <a:rPr lang="en-US" dirty="0" smtClean="0"/>
              <a:t> &lt;</a:t>
            </a:r>
            <a:r>
              <a:rPr lang="en-US" dirty="0" err="1" smtClean="0"/>
              <a:t>firstName</a:t>
            </a:r>
            <a:r>
              <a:rPr lang="en-US" dirty="0" smtClean="0"/>
              <a:t>&gt;John&lt;/</a:t>
            </a:r>
            <a:r>
              <a:rPr lang="en-US" dirty="0" err="1" smtClean="0"/>
              <a:t>firstName</a:t>
            </a:r>
            <a:r>
              <a:rPr lang="en-US" dirty="0" smtClean="0"/>
              <a:t>&gt; &lt;</a:t>
            </a:r>
            <a:r>
              <a:rPr lang="en-US" dirty="0" err="1" smtClean="0"/>
              <a:t>lastName</a:t>
            </a:r>
            <a:r>
              <a:rPr lang="en-US" dirty="0" smtClean="0"/>
              <a:t>&gt;Doe&lt;/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&lt;/employee&gt;</a:t>
            </a:r>
            <a:br>
              <a:rPr lang="en-US" dirty="0" smtClean="0"/>
            </a:br>
            <a:r>
              <a:rPr lang="en-US" dirty="0" smtClean="0"/>
              <a:t>  &lt;employee&gt;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firstName</a:t>
            </a:r>
            <a:r>
              <a:rPr lang="en-US" dirty="0" smtClean="0"/>
              <a:t>&gt;Anna&lt;/</a:t>
            </a:r>
            <a:r>
              <a:rPr lang="en-US" dirty="0" err="1" smtClean="0"/>
              <a:t>firstName</a:t>
            </a:r>
            <a:r>
              <a:rPr lang="en-US" dirty="0" smtClean="0"/>
              <a:t>&gt; &lt;</a:t>
            </a:r>
            <a:r>
              <a:rPr lang="en-US" dirty="0" err="1" smtClean="0"/>
              <a:t>lastName</a:t>
            </a:r>
            <a:r>
              <a:rPr lang="en-US" dirty="0" smtClean="0"/>
              <a:t>&gt;Smith&lt;/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&lt;/employee&gt;</a:t>
            </a:r>
            <a:br>
              <a:rPr lang="en-US" dirty="0" smtClean="0"/>
            </a:br>
            <a:r>
              <a:rPr lang="en-US" dirty="0" smtClean="0"/>
              <a:t>  &lt;employee&gt;</a:t>
            </a:r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firstName</a:t>
            </a:r>
            <a:r>
              <a:rPr lang="en-US" dirty="0" smtClean="0"/>
              <a:t>&gt;Peter&lt;/</a:t>
            </a:r>
            <a:r>
              <a:rPr lang="en-US" dirty="0" err="1" smtClean="0"/>
              <a:t>firstName</a:t>
            </a:r>
            <a:r>
              <a:rPr lang="en-US" dirty="0" smtClean="0"/>
              <a:t>&gt; &lt;</a:t>
            </a:r>
            <a:r>
              <a:rPr lang="en-US" dirty="0" err="1" smtClean="0"/>
              <a:t>lastName</a:t>
            </a:r>
            <a:r>
              <a:rPr lang="en-US" dirty="0" smtClean="0"/>
              <a:t>&gt;Jones&lt;/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&lt;/employee&gt;</a:t>
            </a:r>
            <a:br>
              <a:rPr lang="en-US" dirty="0" smtClean="0"/>
            </a:br>
            <a:r>
              <a:rPr lang="en-US" dirty="0" smtClean="0"/>
              <a:t>&lt;/employees&gt;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JSON is </a:t>
            </a:r>
            <a:r>
              <a:rPr lang="en-US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 XML Because</a:t>
            </a:r>
          </a:p>
          <a:p>
            <a:r>
              <a:rPr lang="en-US" dirty="0" smtClean="0"/>
              <a:t>Both JSON and XML are "self describing" (human readable)</a:t>
            </a:r>
          </a:p>
          <a:p>
            <a:r>
              <a:rPr lang="en-US" dirty="0" smtClean="0"/>
              <a:t>Both JSON and XML are hierarchical (values within values)</a:t>
            </a:r>
          </a:p>
          <a:p>
            <a:r>
              <a:rPr lang="en-US" dirty="0" smtClean="0"/>
              <a:t>Both JSON and XML can be parsed and used by lots of programming languages</a:t>
            </a:r>
          </a:p>
          <a:p>
            <a:r>
              <a:rPr lang="en-US" dirty="0" smtClean="0"/>
              <a:t>Both JSON and XML can be fetched with an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JSON is </a:t>
            </a:r>
            <a:r>
              <a:rPr lang="en-US" dirty="0" smtClean="0">
                <a:solidFill>
                  <a:srgbClr val="FF0000"/>
                </a:solidFill>
              </a:rPr>
              <a:t>Unlike</a:t>
            </a:r>
            <a:r>
              <a:rPr lang="en-US" dirty="0" smtClean="0"/>
              <a:t> XML Because</a:t>
            </a:r>
          </a:p>
          <a:p>
            <a:r>
              <a:rPr lang="en-US" dirty="0" smtClean="0"/>
              <a:t>JSON doesn't use end tag</a:t>
            </a:r>
          </a:p>
          <a:p>
            <a:r>
              <a:rPr lang="en-US" dirty="0" smtClean="0"/>
              <a:t>JSON is shorter</a:t>
            </a:r>
          </a:p>
          <a:p>
            <a:r>
              <a:rPr lang="en-US" dirty="0" smtClean="0"/>
              <a:t>JSON is quicker to read and write</a:t>
            </a:r>
          </a:p>
          <a:p>
            <a:r>
              <a:rPr lang="en-US" dirty="0" smtClean="0"/>
              <a:t>JSON can use arrays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Comparison with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biggest difference is:</a:t>
            </a:r>
          </a:p>
          <a:p>
            <a:r>
              <a:rPr lang="en-US" dirty="0" smtClean="0"/>
              <a:t> XML has to be parsed with an XML parser where as JSON can be parsed by a standard JavaScript function.</a:t>
            </a:r>
          </a:p>
          <a:p>
            <a:r>
              <a:rPr lang="en-US" dirty="0" smtClean="0"/>
              <a:t>XML is much more difficult to parse than JSON.</a:t>
            </a:r>
            <a:br>
              <a:rPr lang="en-US" dirty="0" smtClean="0"/>
            </a:br>
            <a:r>
              <a:rPr lang="en-US" dirty="0" smtClean="0"/>
              <a:t>JSON is parsed into a ready-to-use JavaScript object.</a:t>
            </a:r>
          </a:p>
          <a:p>
            <a:r>
              <a:rPr lang="en-US" dirty="0" smtClean="0"/>
              <a:t>For AJAX applications, JSON is faster and easier than XML:</a:t>
            </a:r>
          </a:p>
          <a:p>
            <a:pPr>
              <a:buNone/>
            </a:pPr>
            <a:r>
              <a:rPr lang="en-US" u="sng" dirty="0" smtClean="0"/>
              <a:t>Using XML</a:t>
            </a:r>
          </a:p>
          <a:p>
            <a:r>
              <a:rPr lang="en-US" dirty="0" smtClean="0"/>
              <a:t>Fetch an XML document</a:t>
            </a:r>
          </a:p>
          <a:p>
            <a:r>
              <a:rPr lang="en-US" dirty="0" smtClean="0"/>
              <a:t>Use the XML DOM to loop through the document</a:t>
            </a:r>
          </a:p>
          <a:p>
            <a:r>
              <a:rPr lang="en-US" dirty="0" smtClean="0"/>
              <a:t>Extract values and store in variables</a:t>
            </a:r>
          </a:p>
          <a:p>
            <a:pPr>
              <a:buNone/>
            </a:pPr>
            <a:r>
              <a:rPr lang="en-US" u="sng" dirty="0" smtClean="0"/>
              <a:t>Using JSON</a:t>
            </a:r>
          </a:p>
          <a:p>
            <a:r>
              <a:rPr lang="en-US" dirty="0" smtClean="0"/>
              <a:t>Fetch a JSON string</a:t>
            </a:r>
          </a:p>
          <a:p>
            <a:r>
              <a:rPr lang="en-US" dirty="0" err="1" smtClean="0"/>
              <a:t>JSON.Parse</a:t>
            </a:r>
            <a:r>
              <a:rPr lang="en-US" dirty="0" smtClean="0"/>
              <a:t> the JSON string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4777</TotalTime>
  <Words>484</Words>
  <Application>Microsoft Office PowerPoint</Application>
  <PresentationFormat>On-screen Show (4:3)</PresentationFormat>
  <Paragraphs>145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MODULE 5</vt:lpstr>
      <vt:lpstr>SYLLABUS</vt:lpstr>
      <vt:lpstr>INTRODUCTION</vt:lpstr>
      <vt:lpstr>NEED FOR JSON</vt:lpstr>
      <vt:lpstr>SYNTAX RULES</vt:lpstr>
      <vt:lpstr>JSON Example</vt:lpstr>
      <vt:lpstr>XML Example</vt:lpstr>
      <vt:lpstr>Comparison with XML</vt:lpstr>
      <vt:lpstr>Slide 9</vt:lpstr>
      <vt:lpstr>JSON Datatypes</vt:lpstr>
      <vt:lpstr>Slide 11</vt:lpstr>
      <vt:lpstr>JSON Objects</vt:lpstr>
      <vt:lpstr>Slide 13</vt:lpstr>
      <vt:lpstr>Slide 14</vt:lpstr>
      <vt:lpstr>Schemas</vt:lpstr>
      <vt:lpstr>Slide 16</vt:lpstr>
      <vt:lpstr>Arrays</vt:lpstr>
      <vt:lpstr>Slide 18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Sheena</cp:lastModifiedBy>
  <cp:revision>130</cp:revision>
  <cp:lastPrinted>2018-04-12T06:51:37Z</cp:lastPrinted>
  <dcterms:created xsi:type="dcterms:W3CDTF">2006-08-16T00:00:00Z</dcterms:created>
  <dcterms:modified xsi:type="dcterms:W3CDTF">2020-06-02T18:14:31Z</dcterms:modified>
</cp:coreProperties>
</file>