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2/25/2020</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p:txBody>
          <a:bodyPr/>
          <a:lstStyle/>
          <a:p>
            <a:r>
              <a:rPr lang="en-US"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2/25/2020</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2/25/2020</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2/25/2020</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CAEA93-55E7-4DA9-90C2-089A26EEFEC4}" type="datetime1">
              <a:rPr lang="en-US" smtClean="0"/>
              <a:t>2/25/2020</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2/25/2020</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7EAEB24-CE78-465C-A726-91D0868FA48F}" type="datetime1">
              <a:rPr lang="en-US" smtClean="0"/>
              <a:t>2/25/2020</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2/25/2020</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2/25/2020</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BBB94-68E6-4675-A946-F1C5994EDBD7}" type="datetime1">
              <a:rPr lang="en-US" smtClean="0"/>
              <a:t>2/25/2020</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3B8377-21E3-4835-B75D-4E2847E2750F}" type="datetime1">
              <a:rPr lang="en-US" smtClean="0"/>
              <a:t>2/25/2020</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2/25/2020</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UDP</a:t>
            </a:r>
            <a:endParaRPr lang="en-US" dirty="0"/>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216C5678-EE20-4FA5-88E2-6E0BD67A2E26}" type="datetime1">
              <a:rPr lang="en-US" smtClean="0"/>
              <a:t>2/25/2020</a:t>
            </a:fld>
            <a:endParaRPr lang="en-US" dirty="0"/>
          </a:p>
        </p:txBody>
      </p:sp>
      <p:sp>
        <p:nvSpPr>
          <p:cNvPr id="5" name="Slide Number Placeholder 4"/>
          <p:cNvSpPr>
            <a:spLocks noGrp="1"/>
          </p:cNvSpPr>
          <p:nvPr>
            <p:ph type="sldNum" sz="quarter" idx="11"/>
          </p:nvPr>
        </p:nvSpPr>
        <p:spPr/>
        <p:txBody>
          <a:bodyPr/>
          <a:lstStyle/>
          <a:p>
            <a:fld id="{BA9B540C-44DA-4F69-89C9-7C84606640D3}" type="slidenum">
              <a:rPr lang="en-US" smtClean="0"/>
              <a:pPr/>
              <a:t>1</a:t>
            </a:fld>
            <a:endParaRPr lang="en-US" dirty="0"/>
          </a:p>
        </p:txBody>
      </p:sp>
      <p:sp>
        <p:nvSpPr>
          <p:cNvPr id="6" name="Footer Placeholder 5"/>
          <p:cNvSpPr>
            <a:spLocks noGrp="1"/>
          </p:cNvSpPr>
          <p:nvPr>
            <p:ph type="ftr" sz="quarter" idx="12"/>
          </p:nvPr>
        </p:nvSpPr>
        <p:spPr/>
        <p:txBody>
          <a:bodyPr/>
          <a:lstStyle/>
          <a:p>
            <a:r>
              <a:rPr lang="en-US" smtClean="0"/>
              <a:t>Footer Text</a:t>
            </a:r>
            <a:endParaRPr lang="en-US" dirty="0"/>
          </a:p>
        </p:txBody>
      </p:sp>
    </p:spTree>
    <p:extLst>
      <p:ext uri="{BB962C8B-B14F-4D97-AF65-F5344CB8AC3E}">
        <p14:creationId xmlns:p14="http://schemas.microsoft.com/office/powerpoint/2010/main" val="11479330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US" dirty="0" smtClean="0"/>
          </a:p>
          <a:p>
            <a:r>
              <a:rPr lang="en-US" u="sng" dirty="0" smtClean="0"/>
              <a:t>Flow control and error control</a:t>
            </a:r>
          </a:p>
          <a:p>
            <a:pPr lvl="1"/>
            <a:r>
              <a:rPr lang="en-US" sz="2000" i="1" dirty="0" smtClean="0"/>
              <a:t>No flow control hence no window  mechanism.</a:t>
            </a:r>
          </a:p>
          <a:p>
            <a:pPr lvl="1"/>
            <a:r>
              <a:rPr lang="en-US" sz="2000" i="1" dirty="0" smtClean="0"/>
              <a:t>No error control mechanism except for the checksum.</a:t>
            </a:r>
          </a:p>
          <a:p>
            <a:pPr lvl="1"/>
            <a:r>
              <a:rPr lang="en-US" sz="2000" i="1" dirty="0" smtClean="0"/>
              <a:t>Sender doesn’t know if a message  has been lost or damaged  or duplicated.</a:t>
            </a:r>
          </a:p>
          <a:p>
            <a:pPr lvl="1"/>
            <a:r>
              <a:rPr lang="en-US" sz="2000" i="1" dirty="0" smtClean="0"/>
              <a:t>When receiver detect  an error  through the checksum ,the datagram is discarded.</a:t>
            </a:r>
          </a:p>
          <a:p>
            <a:pPr lvl="1"/>
            <a:endParaRPr lang="en-US" sz="2000" i="1" dirty="0"/>
          </a:p>
          <a:p>
            <a:pPr lvl="1"/>
            <a:endParaRPr lang="en-US" sz="2000" i="1" dirty="0" smtClean="0"/>
          </a:p>
          <a:p>
            <a:pPr lvl="1"/>
            <a:endParaRPr lang="en-US" i="1" dirty="0" smtClean="0"/>
          </a:p>
          <a:p>
            <a:r>
              <a:rPr lang="en-US" u="sng" dirty="0" smtClean="0"/>
              <a:t>Encapsulation and </a:t>
            </a:r>
            <a:r>
              <a:rPr lang="en-US" u="sng" dirty="0" err="1" smtClean="0"/>
              <a:t>Decapsulation</a:t>
            </a:r>
            <a:r>
              <a:rPr lang="en-US" u="sng" dirty="0" smtClean="0"/>
              <a:t> </a:t>
            </a:r>
          </a:p>
          <a:p>
            <a:pPr lvl="1"/>
            <a:endParaRPr lang="en-US" sz="2400" u="sng" dirty="0" smtClean="0"/>
          </a:p>
          <a:p>
            <a:pPr lvl="1"/>
            <a:r>
              <a:rPr lang="en-US" sz="2000" i="1" dirty="0" smtClean="0"/>
              <a:t>To send a message from one process to another ,</a:t>
            </a:r>
            <a:r>
              <a:rPr lang="en-US" sz="2000" i="1" dirty="0" err="1" smtClean="0"/>
              <a:t>Udp</a:t>
            </a:r>
            <a:r>
              <a:rPr lang="en-US" sz="2000" i="1" dirty="0"/>
              <a:t> </a:t>
            </a:r>
            <a:r>
              <a:rPr lang="en-US" sz="2000" i="1" dirty="0" smtClean="0"/>
              <a:t>protocol  </a:t>
            </a:r>
          </a:p>
          <a:p>
            <a:pPr marL="457200" lvl="1" indent="0">
              <a:buNone/>
            </a:pPr>
            <a:r>
              <a:rPr lang="en-US" sz="2000" i="1" dirty="0" smtClean="0"/>
              <a:t>encapsulates and </a:t>
            </a:r>
            <a:r>
              <a:rPr lang="en-US" sz="2000" i="1" dirty="0" err="1" smtClean="0"/>
              <a:t>decapsulates</a:t>
            </a:r>
            <a:r>
              <a:rPr lang="en-US" sz="2000" i="1" dirty="0" smtClean="0"/>
              <a:t> messages in an IP datagram</a:t>
            </a:r>
            <a:r>
              <a:rPr lang="en-US" i="1" dirty="0" smtClean="0"/>
              <a:t>.</a:t>
            </a:r>
            <a:r>
              <a:rPr lang="en-US" i="1" u="sng" dirty="0" smtClean="0"/>
              <a:t> </a:t>
            </a:r>
          </a:p>
        </p:txBody>
      </p:sp>
      <p:sp>
        <p:nvSpPr>
          <p:cNvPr id="4" name="Date Placeholder 3"/>
          <p:cNvSpPr>
            <a:spLocks noGrp="1"/>
          </p:cNvSpPr>
          <p:nvPr>
            <p:ph type="dt" sz="half" idx="10"/>
          </p:nvPr>
        </p:nvSpPr>
        <p:spPr/>
        <p:txBody>
          <a:bodyPr/>
          <a:lstStyle/>
          <a:p>
            <a:fld id="{B11D738E-8962-435F-8C43-147B8DD7E819}" type="datetime1">
              <a:rPr lang="en-US" smtClean="0"/>
              <a:t>2/25/2020</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10</a:t>
            </a:fld>
            <a:endParaRPr lang="en-US"/>
          </a:p>
        </p:txBody>
      </p:sp>
    </p:spTree>
    <p:extLst>
      <p:ext uri="{BB962C8B-B14F-4D97-AF65-F5344CB8AC3E}">
        <p14:creationId xmlns:p14="http://schemas.microsoft.com/office/powerpoint/2010/main" val="311222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effectLst/>
              </a:rPr>
              <a:t>Queuing:</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2/25/2020</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11</a:t>
            </a:fld>
            <a:endParaRPr lang="en-US"/>
          </a:p>
        </p:txBody>
      </p:sp>
      <p:pic>
        <p:nvPicPr>
          <p:cNvPr id="2050" name="Picture 2" descr="D:\S6 CS\mod6\user datagram protocol_queing.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38518"/>
            <a:ext cx="8229600" cy="4157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0888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144000" cy="6781800"/>
          </a:xfrm>
        </p:spPr>
        <p:txBody>
          <a:bodyPr/>
          <a:lstStyle/>
          <a:p>
            <a:r>
              <a:rPr lang="en-US" dirty="0"/>
              <a:t>When a process starts, it requests a port number from the operating system</a:t>
            </a:r>
            <a:r>
              <a:rPr lang="en-US" dirty="0" smtClean="0"/>
              <a:t>.</a:t>
            </a:r>
          </a:p>
          <a:p>
            <a:r>
              <a:rPr lang="en-US" dirty="0"/>
              <a:t> </a:t>
            </a:r>
            <a:r>
              <a:rPr lang="en-US" dirty="0" smtClean="0"/>
              <a:t> </a:t>
            </a:r>
            <a:r>
              <a:rPr lang="en-US" dirty="0"/>
              <a:t>create both an incoming and an outgoing queue associated with each </a:t>
            </a:r>
            <a:r>
              <a:rPr lang="en-US" dirty="0" smtClean="0"/>
              <a:t>process.</a:t>
            </a:r>
          </a:p>
          <a:p>
            <a:endParaRPr lang="en-US" dirty="0"/>
          </a:p>
          <a:p>
            <a:r>
              <a:rPr lang="en-US" dirty="0"/>
              <a:t>The client process can send messages to the outgoing queue by using the source port number specified in the request</a:t>
            </a:r>
            <a:r>
              <a:rPr lang="en-US" dirty="0" smtClean="0"/>
              <a:t>.</a:t>
            </a:r>
          </a:p>
          <a:p>
            <a:r>
              <a:rPr lang="en-US" dirty="0"/>
              <a:t>UDP removes the messages one by one and, after adding the UDP header, delivers them to IP. </a:t>
            </a:r>
            <a:endParaRPr lang="en-US" dirty="0" smtClean="0"/>
          </a:p>
          <a:p>
            <a:endParaRPr lang="en-US" dirty="0"/>
          </a:p>
          <a:p>
            <a:r>
              <a:rPr lang="en-US" dirty="0"/>
              <a:t>When a message arrives for a client, UDP checks to see if an incoming queue has been created for the port number specified in the destination port number field of the user datagram.</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2/25/2020</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12</a:t>
            </a:fld>
            <a:endParaRPr lang="en-US"/>
          </a:p>
        </p:txBody>
      </p:sp>
    </p:spTree>
    <p:extLst>
      <p:ext uri="{BB962C8B-B14F-4D97-AF65-F5344CB8AC3E}">
        <p14:creationId xmlns:p14="http://schemas.microsoft.com/office/powerpoint/2010/main" val="29581832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a:t>If there is such a queue, UDP sends the received user datagram to the end of the queue</a:t>
            </a:r>
            <a:r>
              <a:rPr lang="en-US" dirty="0" smtClean="0"/>
              <a:t>.</a:t>
            </a:r>
          </a:p>
          <a:p>
            <a:r>
              <a:rPr lang="en-US" dirty="0"/>
              <a:t>If there is no such queue, UDP discards the user datagram and asks the ICMP protocol to send a port unreachable message to the server</a:t>
            </a:r>
            <a:r>
              <a:rPr lang="en-US" dirty="0" smtClean="0"/>
              <a:t>.</a:t>
            </a:r>
          </a:p>
          <a:p>
            <a:endParaRPr lang="en-US" dirty="0"/>
          </a:p>
          <a:p>
            <a:r>
              <a:rPr lang="en-US" dirty="0"/>
              <a:t>At the server site</a:t>
            </a:r>
            <a:r>
              <a:rPr lang="en-US" dirty="0" smtClean="0"/>
              <a:t>, </a:t>
            </a:r>
            <a:r>
              <a:rPr lang="en-US" dirty="0"/>
              <a:t>a server asks for incoming and outgoing queues, using its well-known port, when it starts running. </a:t>
            </a:r>
            <a:endParaRPr lang="en-US" dirty="0" smtClean="0"/>
          </a:p>
          <a:p>
            <a:r>
              <a:rPr lang="en-US" dirty="0" smtClean="0"/>
              <a:t>The </a:t>
            </a:r>
            <a:r>
              <a:rPr lang="en-US" dirty="0"/>
              <a:t>queues remain open as long as the server is running.</a:t>
            </a:r>
            <a:br>
              <a:rPr lang="en-US" dirty="0"/>
            </a:br>
            <a:endParaRPr lang="en-US" dirty="0"/>
          </a:p>
          <a:p>
            <a:r>
              <a:rPr lang="en-US" dirty="0"/>
              <a:t>When a message arrives for a server, UDP checks to see if an incoming queue has been created for the port number specified in the destination port number field of the user datagram</a:t>
            </a:r>
            <a:r>
              <a:rPr lang="en-US" dirty="0" smtClean="0"/>
              <a:t>.</a:t>
            </a:r>
          </a:p>
          <a:p>
            <a:r>
              <a:rPr lang="en-US" dirty="0"/>
              <a:t>If there is such a queue, UDP sends the received user datagram to the end of the queue.</a:t>
            </a:r>
            <a:r>
              <a:rPr lang="en-US" dirty="0"/>
              <a:t/>
            </a:r>
            <a:br>
              <a:rPr lang="en-US" dirty="0"/>
            </a:b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2/25/2020</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13</a:t>
            </a:fld>
            <a:endParaRPr lang="en-US"/>
          </a:p>
        </p:txBody>
      </p:sp>
    </p:spTree>
    <p:extLst>
      <p:ext uri="{BB962C8B-B14F-4D97-AF65-F5344CB8AC3E}">
        <p14:creationId xmlns:p14="http://schemas.microsoft.com/office/powerpoint/2010/main" val="29010377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a:t>When a server wants to respond to a client, it sends messages to the outgoing queue, using the source port number specified in the request</a:t>
            </a:r>
            <a:r>
              <a:rPr lang="en-US" dirty="0" smtClean="0"/>
              <a:t>.</a:t>
            </a:r>
          </a:p>
          <a:p>
            <a:r>
              <a:rPr lang="en-US" dirty="0" smtClean="0"/>
              <a:t> </a:t>
            </a:r>
            <a:r>
              <a:rPr lang="en-US" dirty="0"/>
              <a:t>UDP removes the messages one by one and, after adding the UDP header, delivers them to IP.</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2/25/2020</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14</a:t>
            </a:fld>
            <a:endParaRPr lang="en-US"/>
          </a:p>
        </p:txBody>
      </p:sp>
    </p:spTree>
    <p:extLst>
      <p:ext uri="{BB962C8B-B14F-4D97-AF65-F5344CB8AC3E}">
        <p14:creationId xmlns:p14="http://schemas.microsoft.com/office/powerpoint/2010/main" val="19135795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B11D738E-8962-435F-8C43-147B8DD7E819}" type="datetime1">
              <a:rPr lang="en-US" smtClean="0"/>
              <a:t>2/25/2020</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15</a:t>
            </a:fld>
            <a:endParaRPr lang="en-US"/>
          </a:p>
        </p:txBody>
      </p:sp>
      <p:pic>
        <p:nvPicPr>
          <p:cNvPr id="3074" name="Picture 2" descr="D:\S6 CS\mod6\user datagram protocol_port number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0"/>
            <a:ext cx="8534400" cy="6705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966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2/25/2020</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16</a:t>
            </a:fld>
            <a:endParaRPr lang="en-US"/>
          </a:p>
        </p:txBody>
      </p:sp>
      <p:grpSp>
        <p:nvGrpSpPr>
          <p:cNvPr id="7" name="Group 6"/>
          <p:cNvGrpSpPr>
            <a:grpSpLocks/>
          </p:cNvGrpSpPr>
          <p:nvPr/>
        </p:nvGrpSpPr>
        <p:grpSpPr bwMode="auto">
          <a:xfrm>
            <a:off x="381000" y="152400"/>
            <a:ext cx="8458200" cy="6324600"/>
            <a:chOff x="802" y="763"/>
            <a:chExt cx="4670" cy="2597"/>
          </a:xfrm>
        </p:grpSpPr>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 y="763"/>
              <a:ext cx="4670" cy="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 y="2019"/>
              <a:ext cx="4653" cy="1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3583626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B11D738E-8962-435F-8C43-147B8DD7E819}" type="datetime1">
              <a:rPr lang="en-US" smtClean="0"/>
              <a:t>2/25/2020</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17</a:t>
            </a:fld>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50952"/>
            <a:ext cx="8001000" cy="58752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08573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B11D738E-8962-435F-8C43-147B8DD7E819}" type="datetime1">
              <a:rPr lang="en-US" smtClean="0"/>
              <a:t>2/25/2020</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18</a:t>
            </a:fld>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01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812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US" dirty="0" smtClean="0"/>
          </a:p>
          <a:p>
            <a:r>
              <a:rPr lang="en-US" dirty="0"/>
              <a:t> it is </a:t>
            </a:r>
            <a:r>
              <a:rPr lang="en-US" b="1" dirty="0"/>
              <a:t>unreliable and connectionless protocol.</a:t>
            </a:r>
            <a:r>
              <a:rPr lang="en-US" dirty="0"/>
              <a:t> </a:t>
            </a:r>
            <a:endParaRPr lang="en-US" dirty="0" smtClean="0"/>
          </a:p>
          <a:p>
            <a:endParaRPr lang="en-US" dirty="0" smtClean="0"/>
          </a:p>
          <a:p>
            <a:r>
              <a:rPr lang="en-US" dirty="0" smtClean="0"/>
              <a:t>Simple protocol with minimum overhead.</a:t>
            </a:r>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2/25/2020</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a:t>
            </a:fld>
            <a:endParaRPr lang="en-US"/>
          </a:p>
        </p:txBody>
      </p:sp>
    </p:spTree>
    <p:extLst>
      <p:ext uri="{BB962C8B-B14F-4D97-AF65-F5344CB8AC3E}">
        <p14:creationId xmlns:p14="http://schemas.microsoft.com/office/powerpoint/2010/main" val="30812672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UDP Header </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2/25/2020</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a:t>
            </a:fld>
            <a:endParaRPr lang="en-US"/>
          </a:p>
        </p:txBody>
      </p:sp>
      <p:pic>
        <p:nvPicPr>
          <p:cNvPr id="1027" name="Picture 3" descr="D:\S6 CS\mod2\UDP-header.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7543800" cy="3553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26896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915400" cy="6400800"/>
          </a:xfrm>
        </p:spPr>
        <p:txBody>
          <a:bodyPr/>
          <a:lstStyle/>
          <a:p>
            <a:pPr fontAlgn="base"/>
            <a:r>
              <a:rPr lang="en-US" b="1" dirty="0"/>
              <a:t>Source Port :</a:t>
            </a:r>
            <a:r>
              <a:rPr lang="en-US" dirty="0"/>
              <a:t> Source Port is 2 Byte long field used to identify port number of source</a:t>
            </a:r>
            <a:r>
              <a:rPr lang="en-US" dirty="0" smtClean="0"/>
              <a:t>.</a:t>
            </a:r>
          </a:p>
          <a:p>
            <a:pPr fontAlgn="base"/>
            <a:endParaRPr lang="en-US" dirty="0"/>
          </a:p>
          <a:p>
            <a:pPr fontAlgn="base"/>
            <a:endParaRPr lang="en-US" dirty="0"/>
          </a:p>
          <a:p>
            <a:pPr fontAlgn="base"/>
            <a:r>
              <a:rPr lang="en-US" b="1" dirty="0"/>
              <a:t>Destination Port :</a:t>
            </a:r>
            <a:r>
              <a:rPr lang="en-US" dirty="0"/>
              <a:t> It is 2 Byte long field, used to identify the port of destined packet</a:t>
            </a:r>
            <a:r>
              <a:rPr lang="en-US" dirty="0" smtClean="0"/>
              <a:t>.</a:t>
            </a:r>
          </a:p>
          <a:p>
            <a:pPr fontAlgn="base"/>
            <a:endParaRPr lang="en-US" dirty="0"/>
          </a:p>
          <a:p>
            <a:pPr fontAlgn="base"/>
            <a:endParaRPr lang="en-US" dirty="0"/>
          </a:p>
          <a:p>
            <a:pPr fontAlgn="base"/>
            <a:r>
              <a:rPr lang="en-US" b="1" dirty="0"/>
              <a:t>Length :</a:t>
            </a:r>
            <a:r>
              <a:rPr lang="en-US" dirty="0"/>
              <a:t> Length is the length of UDP including header and the data. It is 16-bits field.</a:t>
            </a:r>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2/25/2020</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a:t>
            </a:fld>
            <a:endParaRPr lang="en-US"/>
          </a:p>
        </p:txBody>
      </p:sp>
    </p:spTree>
    <p:extLst>
      <p:ext uri="{BB962C8B-B14F-4D97-AF65-F5344CB8AC3E}">
        <p14:creationId xmlns:p14="http://schemas.microsoft.com/office/powerpoint/2010/main" val="3220987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800" b="1" dirty="0"/>
              <a:t>Checksum :</a:t>
            </a:r>
            <a:r>
              <a:rPr lang="en-US" dirty="0"/>
              <a:t> </a:t>
            </a:r>
            <a:endParaRPr lang="en-US" dirty="0" smtClean="0"/>
          </a:p>
          <a:p>
            <a:pPr lvl="1"/>
            <a:r>
              <a:rPr lang="en-US" sz="2400" dirty="0" smtClean="0"/>
              <a:t>Checksum </a:t>
            </a:r>
            <a:r>
              <a:rPr lang="en-US" sz="2400" dirty="0"/>
              <a:t>is 2 Bytes long field. </a:t>
            </a:r>
            <a:endParaRPr lang="en-US" sz="2400" dirty="0" smtClean="0"/>
          </a:p>
          <a:p>
            <a:pPr lvl="1"/>
            <a:r>
              <a:rPr lang="en-US" sz="2400" dirty="0" smtClean="0"/>
              <a:t>It </a:t>
            </a:r>
            <a:r>
              <a:rPr lang="en-US" sz="2400" dirty="0"/>
              <a:t>is the 16-bit one’s complement of the one’s complement sum of the UDP header, pseudo header of information from the IP header and the data, padded with zero octets at the end (if necessary) to make a multiple of two octets</a:t>
            </a:r>
            <a:r>
              <a:rPr lang="en-US" sz="2400" dirty="0" smtClean="0"/>
              <a:t>.</a:t>
            </a:r>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2/25/2020</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5</a:t>
            </a:fld>
            <a:endParaRPr lang="en-US"/>
          </a:p>
        </p:txBody>
      </p:sp>
    </p:spTree>
    <p:extLst>
      <p:ext uri="{BB962C8B-B14F-4D97-AF65-F5344CB8AC3E}">
        <p14:creationId xmlns:p14="http://schemas.microsoft.com/office/powerpoint/2010/main" val="11052617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B11D738E-8962-435F-8C43-147B8DD7E819}" type="datetime1">
              <a:rPr lang="en-US" smtClean="0"/>
              <a:t>2/25/2020</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6</a:t>
            </a:fld>
            <a:endParaRPr lang="en-US"/>
          </a:p>
        </p:txBody>
      </p:sp>
      <p:sp>
        <p:nvSpPr>
          <p:cNvPr id="7" name="AutoShape 2" descr="user datagram_Head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7975" y="609600"/>
            <a:ext cx="8607425" cy="5187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67629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r>
              <a:rPr lang="en-US" dirty="0" smtClean="0"/>
              <a:t>Use of UDP</a:t>
            </a:r>
            <a:endParaRPr lang="en-US" dirty="0"/>
          </a:p>
        </p:txBody>
      </p:sp>
      <p:sp>
        <p:nvSpPr>
          <p:cNvPr id="3" name="Content Placeholder 2"/>
          <p:cNvSpPr>
            <a:spLocks noGrp="1"/>
          </p:cNvSpPr>
          <p:nvPr>
            <p:ph idx="1"/>
          </p:nvPr>
        </p:nvSpPr>
        <p:spPr>
          <a:xfrm>
            <a:off x="0" y="1143000"/>
            <a:ext cx="9144000" cy="5715000"/>
          </a:xfrm>
        </p:spPr>
        <p:txBody>
          <a:bodyPr>
            <a:normAutofit/>
          </a:bodyPr>
          <a:lstStyle/>
          <a:p>
            <a:pPr fontAlgn="base"/>
            <a:r>
              <a:rPr lang="en-US" dirty="0"/>
              <a:t>Used for simple request response communication when size of data is less and hence there is lesser concern about flow and error control</a:t>
            </a:r>
            <a:r>
              <a:rPr lang="en-US" dirty="0" smtClean="0"/>
              <a:t>.</a:t>
            </a:r>
          </a:p>
          <a:p>
            <a:pPr fontAlgn="base"/>
            <a:endParaRPr lang="en-US" dirty="0"/>
          </a:p>
          <a:p>
            <a:pPr fontAlgn="base"/>
            <a:r>
              <a:rPr lang="en-US" dirty="0"/>
              <a:t>It is suitable protocol for multicasting </a:t>
            </a:r>
            <a:r>
              <a:rPr lang="en-US" dirty="0" smtClean="0"/>
              <a:t>;</a:t>
            </a:r>
          </a:p>
          <a:p>
            <a:pPr fontAlgn="base"/>
            <a:endParaRPr lang="en-US" dirty="0"/>
          </a:p>
          <a:p>
            <a:pPr fontAlgn="base"/>
            <a:r>
              <a:rPr lang="en-US" dirty="0"/>
              <a:t>UDP is used for some routing update protocols like RIP(Routing Information Protocol</a:t>
            </a:r>
            <a:r>
              <a:rPr lang="en-US" dirty="0" smtClean="0"/>
              <a:t>).</a:t>
            </a:r>
          </a:p>
          <a:p>
            <a:pPr fontAlgn="base"/>
            <a:endParaRPr lang="en-US" dirty="0"/>
          </a:p>
          <a:p>
            <a:pPr fontAlgn="base"/>
            <a:endParaRPr lang="en-US" dirty="0"/>
          </a:p>
          <a:p>
            <a:pPr fontAlgn="base"/>
            <a:r>
              <a:rPr lang="en-US" dirty="0"/>
              <a:t>Normally used for real time applications which can not tolerate uneven delays between sections of a received message</a:t>
            </a:r>
            <a:r>
              <a:rPr lang="en-US" dirty="0" smtClean="0"/>
              <a:t>.</a:t>
            </a:r>
          </a:p>
          <a:p>
            <a:pPr fontAlgn="base"/>
            <a:endParaRPr lang="en-US" dirty="0"/>
          </a:p>
          <a:p>
            <a:pPr fontAlgn="base"/>
            <a:endParaRPr lang="en-US" dirty="0" smtClean="0"/>
          </a:p>
          <a:p>
            <a:pPr fontAlgn="base"/>
            <a:endParaRPr lang="en-US" dirty="0"/>
          </a:p>
          <a:p>
            <a:pPr fontAlgn="base"/>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2/25/2020</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7</a:t>
            </a:fld>
            <a:endParaRPr lang="en-US"/>
          </a:p>
        </p:txBody>
      </p:sp>
    </p:spTree>
    <p:extLst>
      <p:ext uri="{BB962C8B-B14F-4D97-AF65-F5344CB8AC3E}">
        <p14:creationId xmlns:p14="http://schemas.microsoft.com/office/powerpoint/2010/main" val="29857428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067800" cy="6858000"/>
          </a:xfrm>
        </p:spPr>
        <p:txBody>
          <a:bodyPr/>
          <a:lstStyle/>
          <a:p>
            <a:pPr fontAlgn="base"/>
            <a:r>
              <a:rPr lang="en-US" dirty="0"/>
              <a:t>Following implementations uses UDP as a transport layer protocol:</a:t>
            </a:r>
          </a:p>
          <a:p>
            <a:pPr lvl="1" fontAlgn="base"/>
            <a:r>
              <a:rPr lang="en-US" sz="1800" dirty="0"/>
              <a:t>NTP (Network Time Protocol)</a:t>
            </a:r>
          </a:p>
          <a:p>
            <a:pPr lvl="1" fontAlgn="base"/>
            <a:r>
              <a:rPr lang="en-US" sz="1800" dirty="0"/>
              <a:t>DNS (Domain Name Service)</a:t>
            </a:r>
          </a:p>
          <a:p>
            <a:pPr lvl="1" fontAlgn="base"/>
            <a:r>
              <a:rPr lang="en-US" sz="1800" dirty="0"/>
              <a:t>BOOTP, DHCP.</a:t>
            </a:r>
          </a:p>
          <a:p>
            <a:pPr lvl="1" fontAlgn="base"/>
            <a:r>
              <a:rPr lang="en-US" sz="1800" dirty="0"/>
              <a:t>NNP (Network News Protocol)</a:t>
            </a:r>
          </a:p>
          <a:p>
            <a:pPr lvl="1" fontAlgn="base"/>
            <a:r>
              <a:rPr lang="en-US" sz="1800" dirty="0"/>
              <a:t>Quote of the day protocol</a:t>
            </a:r>
          </a:p>
          <a:p>
            <a:pPr lvl="1" fontAlgn="base"/>
            <a:r>
              <a:rPr lang="en-US" sz="1800" dirty="0"/>
              <a:t>TFTP, RTSP, RIP, OSPF.</a:t>
            </a:r>
          </a:p>
          <a:p>
            <a:pPr fontAlgn="base">
              <a:buFont typeface="Wingdings" panose="05000000000000000000" pitchFamily="2" charset="2"/>
              <a:buChar char="ü"/>
            </a:pPr>
            <a:r>
              <a:rPr lang="en-US" dirty="0"/>
              <a:t>Application layer can do some of the tasks through </a:t>
            </a:r>
            <a:r>
              <a:rPr lang="en-US" dirty="0" smtClean="0"/>
              <a:t>UDP       </a:t>
            </a:r>
          </a:p>
          <a:p>
            <a:pPr lvl="1" fontAlgn="base">
              <a:buFont typeface="Wingdings" panose="05000000000000000000" pitchFamily="2" charset="2"/>
              <a:buChar char="ü"/>
            </a:pPr>
            <a:r>
              <a:rPr lang="en-US" dirty="0" smtClean="0"/>
              <a:t>Trace </a:t>
            </a:r>
            <a:r>
              <a:rPr lang="en-US" dirty="0"/>
              <a:t>Route</a:t>
            </a:r>
          </a:p>
          <a:p>
            <a:pPr lvl="1" fontAlgn="base">
              <a:buFont typeface="Wingdings" panose="05000000000000000000" pitchFamily="2" charset="2"/>
              <a:buChar char="ü"/>
            </a:pPr>
            <a:r>
              <a:rPr lang="en-US" dirty="0"/>
              <a:t>Record Route</a:t>
            </a:r>
          </a:p>
          <a:p>
            <a:pPr lvl="1" fontAlgn="base">
              <a:buFont typeface="Wingdings" panose="05000000000000000000" pitchFamily="2" charset="2"/>
              <a:buChar char="ü"/>
            </a:pPr>
            <a:r>
              <a:rPr lang="en-US" dirty="0"/>
              <a:t>Time </a:t>
            </a:r>
            <a:r>
              <a:rPr lang="en-US" dirty="0" smtClean="0"/>
              <a:t>stamp</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2/25/2020</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8</a:t>
            </a:fld>
            <a:endParaRPr lang="en-US"/>
          </a:p>
        </p:txBody>
      </p:sp>
    </p:spTree>
    <p:extLst>
      <p:ext uri="{BB962C8B-B14F-4D97-AF65-F5344CB8AC3E}">
        <p14:creationId xmlns:p14="http://schemas.microsoft.com/office/powerpoint/2010/main" val="3061832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UDP operations</a:t>
            </a:r>
            <a:endParaRPr lang="en-US" dirty="0"/>
          </a:p>
        </p:txBody>
      </p:sp>
      <p:sp>
        <p:nvSpPr>
          <p:cNvPr id="3" name="Content Placeholder 2"/>
          <p:cNvSpPr>
            <a:spLocks noGrp="1"/>
          </p:cNvSpPr>
          <p:nvPr>
            <p:ph idx="1"/>
          </p:nvPr>
        </p:nvSpPr>
        <p:spPr>
          <a:xfrm>
            <a:off x="0" y="1600200"/>
            <a:ext cx="9144000" cy="5181600"/>
          </a:xfrm>
        </p:spPr>
        <p:txBody>
          <a:bodyPr/>
          <a:lstStyle/>
          <a:p>
            <a:r>
              <a:rPr lang="en-US" dirty="0" err="1" smtClean="0"/>
              <a:t>Udp</a:t>
            </a:r>
            <a:r>
              <a:rPr lang="en-US" dirty="0" smtClean="0"/>
              <a:t> uses concepts common to transport layer</a:t>
            </a:r>
          </a:p>
          <a:p>
            <a:r>
              <a:rPr lang="en-US" b="1" u="sng" dirty="0" smtClean="0"/>
              <a:t>Connectionless Services :</a:t>
            </a:r>
          </a:p>
          <a:p>
            <a:pPr lvl="1"/>
            <a:r>
              <a:rPr lang="en-US" sz="1800" i="1" dirty="0" smtClean="0"/>
              <a:t>Each user datagram sent by </a:t>
            </a:r>
            <a:r>
              <a:rPr lang="en-US" sz="1800" i="1" dirty="0" err="1" smtClean="0"/>
              <a:t>udp</a:t>
            </a:r>
            <a:r>
              <a:rPr lang="en-US" sz="1800" i="1" dirty="0" smtClean="0"/>
              <a:t> is an independent datagram.</a:t>
            </a:r>
          </a:p>
          <a:p>
            <a:pPr lvl="1"/>
            <a:endParaRPr lang="en-US" sz="1800" i="1" dirty="0"/>
          </a:p>
          <a:p>
            <a:pPr lvl="1"/>
            <a:r>
              <a:rPr lang="en-US" sz="1800" i="1" dirty="0" smtClean="0"/>
              <a:t>The user datagram are not numbered.</a:t>
            </a:r>
          </a:p>
          <a:p>
            <a:pPr lvl="1"/>
            <a:endParaRPr lang="en-US" sz="1800" i="1" dirty="0"/>
          </a:p>
          <a:p>
            <a:pPr lvl="1"/>
            <a:r>
              <a:rPr lang="en-US" sz="1800" i="1" dirty="0" smtClean="0"/>
              <a:t>They can travel  on a different path</a:t>
            </a:r>
          </a:p>
          <a:p>
            <a:pPr lvl="1"/>
            <a:endParaRPr lang="en-US" sz="1800" i="1" dirty="0"/>
          </a:p>
          <a:p>
            <a:pPr lvl="1"/>
            <a:endParaRPr lang="en-US" sz="1800" i="1" dirty="0" smtClean="0"/>
          </a:p>
        </p:txBody>
      </p:sp>
      <p:sp>
        <p:nvSpPr>
          <p:cNvPr id="4" name="Date Placeholder 3"/>
          <p:cNvSpPr>
            <a:spLocks noGrp="1"/>
          </p:cNvSpPr>
          <p:nvPr>
            <p:ph type="dt" sz="half" idx="10"/>
          </p:nvPr>
        </p:nvSpPr>
        <p:spPr/>
        <p:txBody>
          <a:bodyPr/>
          <a:lstStyle/>
          <a:p>
            <a:fld id="{B11D738E-8962-435F-8C43-147B8DD7E819}" type="datetime1">
              <a:rPr lang="en-US" smtClean="0"/>
              <a:t>2/25/2020</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9</a:t>
            </a:fld>
            <a:endParaRPr lang="en-US"/>
          </a:p>
        </p:txBody>
      </p:sp>
    </p:spTree>
    <p:extLst>
      <p:ext uri="{BB962C8B-B14F-4D97-AF65-F5344CB8AC3E}">
        <p14:creationId xmlns:p14="http://schemas.microsoft.com/office/powerpoint/2010/main" val="40933776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247</TotalTime>
  <Words>467</Words>
  <Application>Microsoft Office PowerPoint</Application>
  <PresentationFormat>On-screen Show (4:3)</PresentationFormat>
  <Paragraphs>130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Executive</vt:lpstr>
      <vt:lpstr>UDP</vt:lpstr>
      <vt:lpstr>PowerPoint Presentation</vt:lpstr>
      <vt:lpstr>UDP Header </vt:lpstr>
      <vt:lpstr>PowerPoint Presentation</vt:lpstr>
      <vt:lpstr>PowerPoint Presentation</vt:lpstr>
      <vt:lpstr>PowerPoint Presentation</vt:lpstr>
      <vt:lpstr>Use of UDP</vt:lpstr>
      <vt:lpstr>PowerPoint Presentation</vt:lpstr>
      <vt:lpstr>UDP operations</vt:lpstr>
      <vt:lpstr>PowerPoint Presentation</vt:lpstr>
      <vt:lpstr>Queuing: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UDP</dc:title>
  <dc:creator>Windows User</dc:creator>
  <cp:lastModifiedBy>Windows User</cp:lastModifiedBy>
  <cp:revision>19</cp:revision>
  <dcterms:created xsi:type="dcterms:W3CDTF">2020-02-25T04:34:52Z</dcterms:created>
  <dcterms:modified xsi:type="dcterms:W3CDTF">2020-02-25T08:42:49Z</dcterms:modified>
</cp:coreProperties>
</file>