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64" r:id="rId3"/>
    <p:sldId id="370" r:id="rId4"/>
    <p:sldId id="463" r:id="rId5"/>
    <p:sldId id="461" r:id="rId6"/>
    <p:sldId id="465" r:id="rId7"/>
    <p:sldId id="432" r:id="rId8"/>
    <p:sldId id="462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A29-36FF-4D4A-9BA0-556628868BD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6E0B-A843-CE4B-A5B7-CE3B0808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7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There, we have implemented substitution quickly. But you probably thought I meant something else!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1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44FA-9F58-3E46-8D47-D447A96F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9760A-AB5C-B446-A8C0-4B627F72C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0AFB-7612-0C47-AFE7-BD1AECA3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79B9-88D7-FA4A-B272-357853E6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2EFB-6F8E-F443-B82C-DD42F91E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9816-ECAE-D544-B2CF-A83B1DAC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3550-C861-084A-A6AA-19E7D30E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020F-16B3-7D46-823C-16D4EBB0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6D42-D1DB-ED4A-960B-E81B3069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F21C-7BBB-C04F-B41F-75211B9F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3E929-BCD6-E340-B67A-7140117AC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DD3B3-2B60-DB43-A14F-C9F1ADA82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051C-8C04-1349-BCEF-58EC204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0EAD-E89B-2847-A700-C5CC0DF3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971-8C78-974C-AA93-663AC225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FBEE-7F68-7E49-8068-B7DD1C09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383E-5347-6943-906D-BD918262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F600-0469-3640-A9A1-1AA90506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08C5-FD99-5640-8C80-D4D004A2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A944-3817-A746-A9D5-15C1452B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CE6B-C818-0845-ABAE-CC8FA5D5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740C-3C02-D249-99A3-9F96FD0C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5A05-652B-D14D-9119-F8992C9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F96C-E5A9-3C4B-BC6E-5EFF58DF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EAEA-7967-6646-A23D-78A95EC5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9877-9624-D441-81A4-F8AC0779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3C09-1210-FC42-A8E6-E65AD85B2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2786-6ABA-914E-AE58-8BD27666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F901-F826-4D43-81BD-D037DF08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5EA6C-01B0-524B-9E80-40C9258D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29FF-5886-564F-BB17-7B4D84B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8970-C8AE-0D42-9BFF-2B141DD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1860E-77E8-B940-8616-7D1F5B9C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E9EDC-9461-664E-9EDB-2B4B0999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A2075-96FE-1F4C-85C7-A1DC1437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68972-5799-784C-B8D0-E709400A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857AA-0C46-4745-A178-4ED4FF40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112C5-EEF0-B541-BC31-F125901A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F2EF5-5F88-A54B-A1F8-5E301570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FCDF-2E74-484A-81DE-DB8F09F3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E051C-EED7-F94E-A06B-E0796AB9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2BDCB-E8A6-504E-B617-5746BB5A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1252-64FF-3641-B7E4-81F90982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B4170-DD19-CF46-A59F-DD242A2B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12CC1-5806-C043-9AF8-7D6828DD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5D7C2-F991-9E4B-8C45-A4F507B1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FDC-C9EA-4D43-8887-DD9050B1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265C-10D7-934A-97D9-9D990D3B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47867-9A41-0642-9BEB-0B1FA500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2A4D3-5AFB-F843-954F-86D6FCD7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59E18-4A27-8344-AA43-6192E5A5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6A6E7-F418-7D41-A27A-8E5F1764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32A3-BE38-D345-988A-5D318C89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8ED23-7412-FD47-BE61-F2AC30F09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4555-B279-EE42-86B2-5F3F63E6F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FAA6F-9A63-2E43-A1BC-5F5EDB0A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469AC-39AF-C948-8DC3-7BA90A10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9A04-F7C6-FE4A-A97B-45F8EEAB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F35B3-98B7-944D-8FAD-050CCBB8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9C80D-3069-1C4B-AC22-08A2A6BB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1943-1918-D047-B9B8-B09ABB793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01D32-9AA8-8944-819A-796D9F7B4EBC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F738-9790-234E-9796-CAF4510D9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DB73-3B29-AF49-8319-6804CBCD6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irich/lambda-n-way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027D-A2FE-1C4B-BB70-9230DC4EE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Binding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6CC5F-8D88-004C-964D-426D3EF8D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Weirich</a:t>
            </a:r>
          </a:p>
        </p:txBody>
      </p:sp>
    </p:spTree>
    <p:extLst>
      <p:ext uri="{BB962C8B-B14F-4D97-AF65-F5344CB8AC3E}">
        <p14:creationId xmlns:p14="http://schemas.microsoft.com/office/powerpoint/2010/main" val="114355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87F7-835C-A949-92F8-DE7B9CAE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optimizations can we evaluate?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3E96-FDD4-E147-8EC0-79343E04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D41-C625-CF41-8D13-ED9A698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is library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8785-B39F-B843-A7CE-28CAED0A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0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90EF-0752-D946-B7EF-5699CB9E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used in practice?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581F-452C-824C-9AC8-9419EB6C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2420" cy="4351338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Exp)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667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667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</a:p>
          <a:p>
            <a:pPr marL="0" indent="0">
              <a:buNone/>
            </a:pPr>
            <a:endParaRPr lang="en-US" sz="2667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266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3048000" y="26287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BD38F-A22E-1A4F-9224-19BE09BB875F}"/>
              </a:ext>
            </a:extLst>
          </p:cNvPr>
          <p:cNvSpPr txBox="1"/>
          <p:nvPr/>
        </p:nvSpPr>
        <p:spPr>
          <a:xfrm>
            <a:off x="1181528" y="3829108"/>
            <a:ext cx="92672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:: Exp -&gt; Exp -&gt; Bool</a:t>
            </a:r>
          </a:p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</a:p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32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::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 -&gt; Exp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45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242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667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br>
              <a:rPr lang="en-US" sz="2667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667" dirty="0">
              <a:solidFill>
                <a:srgbClr val="4B69C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Exp)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667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667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 marL="0" indent="0">
              <a:buNone/>
            </a:pP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2667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deriving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2667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Substitution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667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definition of substitution "for free"</a:t>
            </a:r>
          </a:p>
          <a:p>
            <a:pPr marL="0" indent="0">
              <a:buNone/>
            </a:pP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667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667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{ b / x }</a:t>
            </a:r>
            <a:endParaRPr lang="en-US" sz="266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266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3048000" y="26287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BA91-3117-7842-910A-30D17999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B645-41A2-5745-9551-A14CB102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Library  (unbound-generics)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67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b="1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LocallyNameless.UnboundGenerics</a:t>
            </a:r>
            <a:r>
              <a:rPr lang="en-US" sz="2667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2667" dirty="0">
              <a:solidFill>
                <a:srgbClr val="77777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667" dirty="0">
              <a:solidFill>
                <a:srgbClr val="4B69C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(Name Exp)           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(Bind (Name Exp) Exp)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667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667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        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 marL="0" indent="0">
              <a:buNone/>
            </a:pP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2667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deriving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(Show, Generic)</a:t>
            </a:r>
            <a:b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66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667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667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667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Just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667" dirty="0" err="1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SubstName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667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667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667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 </a:t>
            </a:r>
            <a:r>
              <a:rPr lang="en-US" sz="2667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Nothing</a:t>
            </a:r>
            <a:endParaRPr lang="en-US" sz="2667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667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</a:p>
          <a:p>
            <a:pPr marL="0" indent="0">
              <a:buNone/>
            </a:pP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b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66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3048000" y="26287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3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03" y="320677"/>
            <a:ext cx="10942380" cy="1087060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57" y="1344586"/>
            <a:ext cx="5698701" cy="46183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FreshM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e@(Var _) = return 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(Lam e) =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(x, e') &lt;- unbind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e1 &lt;-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e'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return $ Lam (bind x e1)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(App f a) =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f' &lt;-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whnf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f'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Lam b -&gt;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(x, b') &lt;- unbind 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x a b')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_ -&gt; App &lt;$&gt;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f' &lt;*&gt;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C299E-AD14-1645-BD36-AA8FAF7A7F38}"/>
              </a:ext>
            </a:extLst>
          </p:cNvPr>
          <p:cNvSpPr txBox="1"/>
          <p:nvPr/>
        </p:nvSpPr>
        <p:spPr>
          <a:xfrm>
            <a:off x="6627462" y="1263721"/>
            <a:ext cx="3570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U.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runFreshM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.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280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03" y="320677"/>
            <a:ext cx="10942380" cy="1087060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57" y="1344586"/>
            <a:ext cx="11592644" cy="46183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     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  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invariant, no free indices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  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Var at binder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let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x  = </a:t>
            </a:r>
            <a:r>
              <a:rPr lang="en-US" sz="2400" b="1" dirty="0">
                <a:solidFill>
                  <a:srgbClr val="333333"/>
                </a:solidFill>
                <a:latin typeface="Menlo" panose="020B0609030804020204" pitchFamily="49" charset="0"/>
              </a:rPr>
              <a:t>fresh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b    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find var not free in b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   b' =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4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0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2400" dirty="0">
                <a:latin typeface="Menlo" panose="020B0609030804020204" pitchFamily="49" charset="0"/>
              </a:rPr>
              <a:t>b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index to name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in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b="1" dirty="0">
                <a:solidFill>
                  <a:srgbClr val="333333"/>
                </a:solidFill>
                <a:latin typeface="Menlo" panose="020B0609030804020204" pitchFamily="49" charset="0"/>
              </a:rPr>
              <a:t>close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x b'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))  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 to index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4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0 b a0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   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shifting (from invariant)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 (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FA07-ECDF-1C4C-AE1B-E06E6DA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C8706-317E-DA40-BB56-1FD4915DD1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17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linkClick r:id="rId2"/>
              </a:rPr>
              <a:t>https://github.com/sweirich/lambda-n-ways/</a:t>
            </a:r>
            <a:endParaRPr lang="en-US" sz="2100" dirty="0"/>
          </a:p>
          <a:p>
            <a:r>
              <a:rPr lang="en-US" sz="2100" dirty="0"/>
              <a:t>Forked from Lennart </a:t>
            </a:r>
            <a:r>
              <a:rPr lang="en-US" sz="2100" dirty="0" err="1"/>
              <a:t>Augustsson's</a:t>
            </a:r>
            <a:r>
              <a:rPr lang="en-US" sz="2100" dirty="0"/>
              <a:t> Lambda-Calculus Four Ways</a:t>
            </a:r>
          </a:p>
          <a:p>
            <a:r>
              <a:rPr lang="en-US" sz="2100" dirty="0"/>
              <a:t>Representation of untyped lambda-calculus term</a:t>
            </a:r>
          </a:p>
          <a:p>
            <a:r>
              <a:rPr lang="en-US" sz="2100" dirty="0"/>
              <a:t>Benchmarks</a:t>
            </a:r>
          </a:p>
          <a:p>
            <a:pPr lvl="1"/>
            <a:r>
              <a:rPr lang="en-US" sz="1700" dirty="0"/>
              <a:t>full normalization of large term (Church encoding of </a:t>
            </a:r>
            <a:r>
              <a:rPr lang="en-US" sz="1800" dirty="0"/>
              <a:t>6! == sum [1 .. 37] + 17)</a:t>
            </a:r>
          </a:p>
          <a:p>
            <a:pPr lvl="2"/>
            <a:r>
              <a:rPr lang="en-US" sz="1400" dirty="0"/>
              <a:t>needs </a:t>
            </a:r>
            <a:r>
              <a:rPr lang="en-US" sz="1400" b="1" dirty="0"/>
              <a:t>119,697 beta-reductions</a:t>
            </a:r>
            <a:endParaRPr lang="en-US" sz="1400" dirty="0"/>
          </a:p>
          <a:p>
            <a:pPr lvl="1"/>
            <a:r>
              <a:rPr lang="en-US" sz="1800" dirty="0"/>
              <a:t>full normalization of random terms</a:t>
            </a:r>
          </a:p>
          <a:p>
            <a:pPr lvl="1"/>
            <a:r>
              <a:rPr lang="en-US" sz="1700" dirty="0"/>
              <a:t>alpha-equality</a:t>
            </a:r>
          </a:p>
          <a:p>
            <a:pPr lvl="1"/>
            <a:r>
              <a:rPr lang="en-US" sz="1700" dirty="0"/>
              <a:t>conversion to/from named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7120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1A99-9C4E-1E4A-9DE6-C6A88E6B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measure?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4614-8A79-D446-A2A9-427192DE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567</Words>
  <Application>Microsoft Macintosh PowerPoint</Application>
  <PresentationFormat>Widescreen</PresentationFormat>
  <Paragraphs>90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Benchmarking Binding</vt:lpstr>
      <vt:lpstr>Lambda Calculus implementation</vt:lpstr>
      <vt:lpstr>Magic implementation?</vt:lpstr>
      <vt:lpstr>PowerPoint Presentation</vt:lpstr>
      <vt:lpstr>Binding Library  (unbound-generics)</vt:lpstr>
      <vt:lpstr>Reduction w/ locally nameless terms</vt:lpstr>
      <vt:lpstr>Reduction w/ locally nameless terms</vt:lpstr>
      <vt:lpstr>Benchmark Platform</vt:lpstr>
      <vt:lpstr>What should we measure?</vt:lpstr>
      <vt:lpstr>What optimizations can we evaluate?</vt:lpstr>
      <vt:lpstr>How important is library support?</vt:lpstr>
      <vt:lpstr>What is used in practice?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Binding</dc:title>
  <dc:creator>Weirich, Stephanie C</dc:creator>
  <cp:lastModifiedBy>Weirich, Stephanie C</cp:lastModifiedBy>
  <cp:revision>1</cp:revision>
  <dcterms:created xsi:type="dcterms:W3CDTF">2022-01-18T18:26:52Z</dcterms:created>
  <dcterms:modified xsi:type="dcterms:W3CDTF">2022-01-18T19:20:24Z</dcterms:modified>
</cp:coreProperties>
</file>